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21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E60B2B-7436-92DB-746A-2678B9FBE5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04F2836-9D94-F628-C876-10675EFF25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0E816B8-F2B7-79AC-F08C-F2F784EE8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D168B-AC6F-489E-8F5E-E6AA67090024}" type="datetimeFigureOut">
              <a:rPr lang="pt-BR" smtClean="0"/>
              <a:t>27/08/2023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1265E3B-C2D1-81D7-7A06-6C8FF4F6D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E102A7D-9CA5-1061-5338-392D8056A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2E59-63F9-49A3-9284-E879AFA231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7356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8B098C-5C12-CED6-C93A-82F1F8714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57B9C44-DEE9-5220-6368-924B8307ED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C1ED004-358F-C087-33DD-2DCD8303F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D168B-AC6F-489E-8F5E-E6AA67090024}" type="datetimeFigureOut">
              <a:rPr lang="pt-BR" smtClean="0"/>
              <a:t>27/08/2023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E432976-9E78-734A-ADF5-48BB8BCF8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6E89628-E9A4-B5D2-7413-44EBCE14E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2E59-63F9-49A3-9284-E879AFA231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7861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9BAB853-8CF0-D40B-8399-7E60244BC4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A483AB3-3A79-1132-5DF4-050CCEBDEE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5893917-9316-96D2-CA52-9BE1FD320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D168B-AC6F-489E-8F5E-E6AA67090024}" type="datetimeFigureOut">
              <a:rPr lang="pt-BR" smtClean="0"/>
              <a:t>27/08/2023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2B96EC7-B57D-A6B4-1662-70D0A93DD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08377E-F41C-6E5E-E3BE-0480F1779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2E59-63F9-49A3-9284-E879AFA231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7126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9CD4E4-A2D1-1F2F-01F2-DBAE314C3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FC021F2-269D-48D4-56E7-728D4987CC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D6E51EE-66BD-0F60-1AE9-724861335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D168B-AC6F-489E-8F5E-E6AA67090024}" type="datetimeFigureOut">
              <a:rPr lang="pt-BR" smtClean="0"/>
              <a:t>27/08/2023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257EA06-1493-C63F-A58A-8FC66EB8C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2B3FAF6-7A47-CD2E-09E0-06E775424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2E59-63F9-49A3-9284-E879AFA231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867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87497B-4081-2749-4193-23A1BE655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7DD3AA5-9BE7-7F9C-ED7A-111CF1B3B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0819214-200D-A2C1-99D2-525F13035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D168B-AC6F-489E-8F5E-E6AA67090024}" type="datetimeFigureOut">
              <a:rPr lang="pt-BR" smtClean="0"/>
              <a:t>27/08/2023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23E631A-CF0C-8629-8233-B7C06D0AF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DF416FE-267C-3C61-BDFE-07974BE25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2E59-63F9-49A3-9284-E879AFA231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3489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341741-2041-88D4-C717-137212F55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294549D-2ADB-8143-CA31-E06040D1E2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8609511-E3D9-90AE-0633-A8293D559D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81B7916-ADB9-0ABE-DDB7-18F27F55A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D168B-AC6F-489E-8F5E-E6AA67090024}" type="datetimeFigureOut">
              <a:rPr lang="pt-BR" smtClean="0"/>
              <a:t>27/08/2023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692A19C-1BA2-237E-E843-3DDAE30DE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913EBDC-6C04-A6E9-E706-4FC79C197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2E59-63F9-49A3-9284-E879AFA231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0136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739701-06D0-5020-43B3-53C900A26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30F7037-0913-D710-A05A-10EA7EFD90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5E51579-E425-1F39-BFD2-427F7AECB4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2CE751D-D25A-039E-A375-76F41F5B62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2183EA7B-CEBF-AB37-E31A-483A024B97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5D067F02-4F19-20A2-8D9E-F8C8659F5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D168B-AC6F-489E-8F5E-E6AA67090024}" type="datetimeFigureOut">
              <a:rPr lang="pt-BR" smtClean="0"/>
              <a:t>27/08/2023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58667F59-B7A7-D983-E2F3-EE4189C39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CD2EFC9E-A28E-217A-043C-3851E8652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2E59-63F9-49A3-9284-E879AFA231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5356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198B05-9306-58C0-98C0-397BF95D2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DD476953-0160-436F-0E26-EDC46772F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D168B-AC6F-489E-8F5E-E6AA67090024}" type="datetimeFigureOut">
              <a:rPr lang="pt-BR" smtClean="0"/>
              <a:t>27/08/2023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8583148-80AD-83D4-AB33-FAAA3FE10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612BC58-1356-EAB1-3D9A-27F8282B2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2E59-63F9-49A3-9284-E879AFA231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4144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C5D5113-A88B-8B65-C5A8-253363508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D168B-AC6F-489E-8F5E-E6AA67090024}" type="datetimeFigureOut">
              <a:rPr lang="pt-BR" smtClean="0"/>
              <a:t>27/08/2023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D440E1D-AB6B-AC94-726F-D2E29EF4C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EF3BC08-6052-5573-C540-BB5EBB4A8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2E59-63F9-49A3-9284-E879AFA231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7053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C53D8F-C3C3-8E0E-9A3B-58C2C8B97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2FD8481-746C-C32C-13BE-383138DC6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5C752DD-7CDB-079B-469D-1700580B57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20C98DD-B949-F26B-523C-47948F847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D168B-AC6F-489E-8F5E-E6AA67090024}" type="datetimeFigureOut">
              <a:rPr lang="pt-BR" smtClean="0"/>
              <a:t>27/08/2023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ABFE753-3C0D-E754-90A0-F34F7B85F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C6FF8D1-E625-A8F6-F3BE-BFB8643C8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2E59-63F9-49A3-9284-E879AFA231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1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A5CD77-547B-C675-9D9B-E758E4441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70F604D8-EA78-071F-D59F-C7956AB4AE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F4EB26F-E5C1-AECC-2C10-426B6F4561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91B29D3-DB9D-BE86-2D4E-3C4A55AAC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D168B-AC6F-489E-8F5E-E6AA67090024}" type="datetimeFigureOut">
              <a:rPr lang="pt-BR" smtClean="0"/>
              <a:t>27/08/2023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1AA45BB-056C-9389-AE1F-04DF5113B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5D39C78-B143-9CB5-63AD-CE17EB7F5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32E59-63F9-49A3-9284-E879AFA231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743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BB8DA84-1980-79FC-0197-EBA90FF5E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C5C14A3-4473-80B1-061C-D235075A19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99D4A8-5562-A8CF-CDDD-1AAEB22E25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D168B-AC6F-489E-8F5E-E6AA67090024}" type="datetimeFigureOut">
              <a:rPr lang="pt-BR" smtClean="0"/>
              <a:t>27/08/2023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B9900FB-E95A-298A-7735-A6C7DB9982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7520CB6-F2C3-99ED-A3C1-DADE2AD845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32E59-63F9-49A3-9284-E879AFA231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4432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DCCA88-A74C-3ADF-D6EE-6D7F1C384D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Lançamento de Projéteis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567283A-DD7B-EFEB-9ABE-5E947EC494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Prof. Me. Hélio Esperidião</a:t>
            </a:r>
          </a:p>
        </p:txBody>
      </p:sp>
    </p:spTree>
    <p:extLst>
      <p:ext uri="{BB962C8B-B14F-4D97-AF65-F5344CB8AC3E}">
        <p14:creationId xmlns:p14="http://schemas.microsoft.com/office/powerpoint/2010/main" val="1350620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4DAC9F-826A-73A7-E1AD-B75FCFBCF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AtivarDisparo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()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5C413E1-8D17-79B9-4CC2-F50AAC965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AtivarDisparo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(){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PodeDisparar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}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84419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A3EECA-4C30-B3D7-7FDF-FE3F87BC7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OnCollisionEnter2D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44989A1-89D4-D0A2-B639-CBE551B93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sz="24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2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OnCollisionEnter2D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24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Collision2D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2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objetoTocado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){</a:t>
            </a:r>
            <a:br>
              <a:rPr lang="pt-BR" sz="2400" dirty="0">
                <a:latin typeface="Consolas" panose="020B0609020204030204" pitchFamily="49" charset="0"/>
              </a:rPr>
            </a:b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24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2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tagTocada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2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objetoTocado.gameObject.tag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2400" dirty="0">
                <a:latin typeface="Consolas" panose="020B0609020204030204" pitchFamily="49" charset="0"/>
              </a:rPr>
            </a:b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24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2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tagTocada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== </a:t>
            </a:r>
            <a:r>
              <a:rPr lang="pt-BR" sz="24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2400" dirty="0" err="1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chao</a:t>
            </a:r>
            <a:r>
              <a:rPr lang="pt-BR" sz="24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 {</a:t>
            </a:r>
            <a:br>
              <a:rPr lang="pt-BR" sz="2400" dirty="0">
                <a:latin typeface="Consolas" panose="020B0609020204030204" pitchFamily="49" charset="0"/>
              </a:rPr>
            </a:b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2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ContadorPulos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24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2400" dirty="0">
                <a:latin typeface="Consolas" panose="020B0609020204030204" pitchFamily="49" charset="0"/>
              </a:rPr>
            </a:b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2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VelocidadeHorizontal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24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5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2400" dirty="0">
                <a:latin typeface="Consolas" panose="020B0609020204030204" pitchFamily="49" charset="0"/>
              </a:rPr>
            </a:b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}</a:t>
            </a:r>
            <a:br>
              <a:rPr lang="pt-BR" sz="2400" dirty="0">
                <a:latin typeface="Consolas" panose="020B0609020204030204" pitchFamily="49" charset="0"/>
              </a:rPr>
            </a:b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}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229597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4C80E1-A1B8-4F3D-5A82-708BA725B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MovimentoHorizontal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()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9D55A8B-54E0-609F-74A8-419C678D1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sz="14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1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MovimentoHorizontal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(){</a:t>
            </a:r>
            <a:br>
              <a:rPr lang="pt-BR" sz="1400" dirty="0">
                <a:latin typeface="Consolas" panose="020B0609020204030204" pitchFamily="49" charset="0"/>
              </a:rPr>
            </a:b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4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</a:t>
            </a:r>
            <a:r>
              <a:rPr lang="pt-BR" sz="1400" i="1" dirty="0" err="1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DirecaoHorizontal</a:t>
            </a:r>
            <a:r>
              <a:rPr lang="pt-BR" sz="14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 Recebe até 1 quando </a:t>
            </a:r>
            <a:r>
              <a:rPr lang="pt-BR" sz="1400" i="1" dirty="0" err="1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precionado</a:t>
            </a:r>
            <a:r>
              <a:rPr lang="pt-BR" sz="14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 o botão para direita e até -1 para esquerda. Quando parado Recebe 0.</a:t>
            </a:r>
            <a:br>
              <a:rPr lang="pt-BR" sz="1400" dirty="0">
                <a:latin typeface="Consolas" panose="020B0609020204030204" pitchFamily="49" charset="0"/>
              </a:rPr>
            </a:b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DirecaoHorizontal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4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pt-BR" sz="1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.GetAxis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14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"Horizontal"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sz="1400" dirty="0">
                <a:latin typeface="Consolas" panose="020B0609020204030204" pitchFamily="49" charset="0"/>
              </a:rPr>
            </a:b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4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 Gera uma nova velocidade em x</a:t>
            </a:r>
            <a:br>
              <a:rPr lang="pt-BR" sz="1400" dirty="0">
                <a:latin typeface="Consolas" panose="020B0609020204030204" pitchFamily="49" charset="0"/>
              </a:rPr>
            </a:b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Vx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VelocidadeHorizontal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* </a:t>
            </a:r>
            <a:r>
              <a:rPr lang="pt-BR" sz="1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DirecaoHorizontal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1400" dirty="0">
                <a:latin typeface="Consolas" panose="020B0609020204030204" pitchFamily="49" charset="0"/>
              </a:rPr>
            </a:b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4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//Recupera a velocidade em y que o personagem já possui</a:t>
            </a:r>
            <a:br>
              <a:rPr lang="pt-BR" sz="1400" dirty="0">
                <a:latin typeface="Consolas" panose="020B0609020204030204" pitchFamily="49" charset="0"/>
              </a:rPr>
            </a:b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Vy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CorpoRigido.velocity.y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1400" dirty="0">
                <a:latin typeface="Consolas" panose="020B0609020204030204" pitchFamily="49" charset="0"/>
              </a:rPr>
            </a:b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4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//Cria um vetor de velocidade com os valores da velocidade em x e da velocidade em y (</a:t>
            </a:r>
            <a:r>
              <a:rPr lang="pt-BR" sz="1400" i="1" dirty="0" err="1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vx</a:t>
            </a:r>
            <a:r>
              <a:rPr lang="pt-BR" sz="14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 e </a:t>
            </a:r>
            <a:r>
              <a:rPr lang="pt-BR" sz="1400" i="1" dirty="0" err="1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vy</a:t>
            </a:r>
            <a:r>
              <a:rPr lang="pt-BR" sz="14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pt-BR" sz="1400" dirty="0">
                <a:latin typeface="Consolas" panose="020B0609020204030204" pitchFamily="49" charset="0"/>
              </a:rPr>
            </a:b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4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Vector2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andar = </a:t>
            </a:r>
            <a:r>
              <a:rPr lang="pt-BR" sz="1400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14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Vector2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1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Vx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pt-BR" sz="1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Vy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sz="1400" dirty="0">
                <a:latin typeface="Consolas" panose="020B0609020204030204" pitchFamily="49" charset="0"/>
              </a:rPr>
            </a:b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4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 O vetor de velocidade é adicionado a velocidade do corpo rígido do personagem</a:t>
            </a:r>
            <a:br>
              <a:rPr lang="pt-BR" sz="1400" dirty="0">
                <a:latin typeface="Consolas" panose="020B0609020204030204" pitchFamily="49" charset="0"/>
              </a:rPr>
            </a:b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CorpoRigido.velocity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andar;</a:t>
            </a:r>
            <a:br>
              <a:rPr lang="pt-BR" sz="1400" dirty="0">
                <a:latin typeface="Consolas" panose="020B0609020204030204" pitchFamily="49" charset="0"/>
              </a:rPr>
            </a:br>
            <a:br>
              <a:rPr lang="pt-BR" sz="1400" dirty="0">
                <a:latin typeface="Consolas" panose="020B0609020204030204" pitchFamily="49" charset="0"/>
              </a:rPr>
            </a:b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4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DirecaoHorizontal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pt-BR" sz="14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){</a:t>
            </a:r>
            <a:br>
              <a:rPr lang="pt-BR" sz="1400" dirty="0">
                <a:latin typeface="Consolas" panose="020B0609020204030204" pitchFamily="49" charset="0"/>
              </a:rPr>
            </a:b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DirecaoDisparo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4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1400" dirty="0">
                <a:latin typeface="Consolas" panose="020B0609020204030204" pitchFamily="49" charset="0"/>
              </a:rPr>
            </a:b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}</a:t>
            </a:r>
            <a:br>
              <a:rPr lang="pt-BR" sz="1400" dirty="0">
                <a:latin typeface="Consolas" panose="020B0609020204030204" pitchFamily="49" charset="0"/>
              </a:rPr>
            </a:b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4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1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DirecaoHorizontal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&lt; </a:t>
            </a:r>
            <a:r>
              <a:rPr lang="pt-BR" sz="14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 {</a:t>
            </a:r>
            <a:br>
              <a:rPr lang="pt-BR" sz="1400" dirty="0">
                <a:latin typeface="Consolas" panose="020B0609020204030204" pitchFamily="49" charset="0"/>
              </a:rPr>
            </a:b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DirecaoDisparo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-</a:t>
            </a:r>
            <a:r>
              <a:rPr lang="pt-BR" sz="14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1400" dirty="0">
                <a:latin typeface="Consolas" panose="020B0609020204030204" pitchFamily="49" charset="0"/>
              </a:rPr>
            </a:b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}</a:t>
            </a:r>
            <a:br>
              <a:rPr lang="pt-BR" sz="1400" dirty="0">
                <a:latin typeface="Consolas" panose="020B0609020204030204" pitchFamily="49" charset="0"/>
              </a:rPr>
            </a:br>
            <a:r>
              <a:rPr lang="pt-BR" sz="1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}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949196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4B3847-C49D-7266-285C-BBE960B78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797669" cy="1325563"/>
          </a:xfrm>
        </p:spPr>
        <p:txBody>
          <a:bodyPr/>
          <a:lstStyle/>
          <a:p>
            <a:r>
              <a:rPr lang="pt-BR" dirty="0"/>
              <a:t>Configuração Inicial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35674DA-D85C-50A8-EF7F-5455FC2B9D4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/>
              <a:t>Círculo/Estrela:</a:t>
            </a:r>
          </a:p>
          <a:p>
            <a:pPr lvl="1"/>
            <a:r>
              <a:rPr lang="pt-BR" dirty="0" err="1"/>
              <a:t>Tag</a:t>
            </a:r>
            <a:r>
              <a:rPr lang="pt-BR" dirty="0"/>
              <a:t>: projetil/ </a:t>
            </a:r>
            <a:r>
              <a:rPr lang="pt-BR" dirty="0" err="1"/>
              <a:t>projetil2</a:t>
            </a:r>
            <a:endParaRPr lang="pt-BR" dirty="0"/>
          </a:p>
          <a:p>
            <a:pPr lvl="1"/>
            <a:r>
              <a:rPr lang="pt-BR" dirty="0"/>
              <a:t>Colisor </a:t>
            </a:r>
            <a:r>
              <a:rPr lang="pt-BR" dirty="0" err="1"/>
              <a:t>2d</a:t>
            </a:r>
            <a:endParaRPr lang="pt-BR" dirty="0"/>
          </a:p>
          <a:p>
            <a:pPr lvl="1"/>
            <a:r>
              <a:rPr lang="pt-BR" dirty="0"/>
              <a:t>Corpo Rígido </a:t>
            </a:r>
            <a:r>
              <a:rPr lang="pt-BR" dirty="0" err="1"/>
              <a:t>2d</a:t>
            </a:r>
            <a:endParaRPr lang="pt-BR" dirty="0"/>
          </a:p>
          <a:p>
            <a:pPr lvl="2"/>
            <a:r>
              <a:rPr lang="pt-BR" dirty="0" err="1"/>
              <a:t>Gravity</a:t>
            </a:r>
            <a:r>
              <a:rPr lang="pt-BR" dirty="0"/>
              <a:t> </a:t>
            </a:r>
            <a:r>
              <a:rPr lang="pt-BR" dirty="0" err="1"/>
              <a:t>scale</a:t>
            </a:r>
            <a:r>
              <a:rPr lang="pt-BR" dirty="0"/>
              <a:t>: 0</a:t>
            </a:r>
          </a:p>
          <a:p>
            <a:pPr lvl="1"/>
            <a:r>
              <a:rPr lang="pt-BR" dirty="0"/>
              <a:t>Script: </a:t>
            </a:r>
            <a:r>
              <a:rPr lang="pt-BR" dirty="0" err="1"/>
              <a:t>Projetil.cs</a:t>
            </a:r>
            <a:endParaRPr lang="pt-BR" dirty="0"/>
          </a:p>
          <a:p>
            <a:pPr lvl="1"/>
            <a:r>
              <a:rPr lang="pt-BR" dirty="0"/>
              <a:t>Posicione fora do alcance da câmera</a:t>
            </a:r>
          </a:p>
          <a:p>
            <a:r>
              <a:rPr lang="pt-BR" dirty="0"/>
              <a:t>Quadrado: </a:t>
            </a:r>
          </a:p>
          <a:p>
            <a:pPr lvl="1"/>
            <a:r>
              <a:rPr lang="pt-BR" dirty="0"/>
              <a:t>Script: </a:t>
            </a:r>
            <a:r>
              <a:rPr lang="pt-BR" dirty="0" err="1"/>
              <a:t>Personagem.cs</a:t>
            </a:r>
            <a:endParaRPr lang="pt-BR" dirty="0"/>
          </a:p>
          <a:p>
            <a:r>
              <a:rPr lang="pt-BR" dirty="0" err="1"/>
              <a:t>Hexagono</a:t>
            </a:r>
            <a:r>
              <a:rPr lang="pt-BR" dirty="0"/>
              <a:t>:</a:t>
            </a:r>
          </a:p>
          <a:p>
            <a:pPr lvl="1"/>
            <a:r>
              <a:rPr lang="pt-BR" dirty="0" err="1"/>
              <a:t>Is</a:t>
            </a:r>
            <a:r>
              <a:rPr lang="pt-BR" dirty="0"/>
              <a:t> Trigger: </a:t>
            </a:r>
            <a:r>
              <a:rPr lang="pt-BR" dirty="0" err="1"/>
              <a:t>true</a:t>
            </a:r>
            <a:r>
              <a:rPr lang="pt-BR" dirty="0"/>
              <a:t>.</a:t>
            </a:r>
          </a:p>
          <a:p>
            <a:pPr lvl="1"/>
            <a:r>
              <a:rPr lang="pt-BR" dirty="0" err="1"/>
              <a:t>Tag</a:t>
            </a:r>
            <a:r>
              <a:rPr lang="pt-BR" dirty="0"/>
              <a:t>: inimigo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56AB712-B2AA-1A11-FFDA-D5486B6410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75846"/>
            <a:ext cx="5181600" cy="6523891"/>
          </a:xfrm>
        </p:spPr>
        <p:txBody>
          <a:bodyPr>
            <a:normAutofit fontScale="92500" lnSpcReduction="10000"/>
          </a:bodyPr>
          <a:lstStyle/>
          <a:p>
            <a:r>
              <a:rPr lang="pt-BR" dirty="0"/>
              <a:t>Ao pressionar o botão de disparo será criada uma cópia do círculo.</a:t>
            </a:r>
          </a:p>
          <a:p>
            <a:r>
              <a:rPr lang="pt-BR" dirty="0"/>
              <a:t>A cópia será posicionada na posição do personagem e receberá uma velocidade em x e y para se mover como um disparo.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AC29BA14-A233-091E-D4BF-437F324838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2125" y="2750893"/>
            <a:ext cx="4314825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534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5E908E-C106-51FB-ADD8-B59BA31C7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Projetil.cs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CF33EF7-BDB6-5470-79A4-EA8956D321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78473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6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using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System.Collections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using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System.Collections.Generic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using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UnityEngine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16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1600" dirty="0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Projetil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: </a:t>
            </a:r>
            <a:r>
              <a:rPr lang="pt-BR" sz="16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MonoBehaviour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{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sz="16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OnCollisionEnter2D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6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Collision2D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objetoTocado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){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6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tagTocada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objetoTocado.gameObject.tag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6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tagTocada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== </a:t>
            </a:r>
            <a:r>
              <a:rPr lang="pt-BR" sz="16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"inimigo"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 {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print (</a:t>
            </a:r>
            <a:r>
              <a:rPr lang="pt-BR" sz="16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"acertou"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Destroy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objetoTocado.gameObject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Destroy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gameObject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}</a:t>
            </a:r>
            <a:br>
              <a:rPr lang="pt-BR" sz="1600" dirty="0">
                <a:latin typeface="Consolas" panose="020B0609020204030204" pitchFamily="49" charset="0"/>
              </a:rPr>
            </a:b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}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}</a:t>
            </a:r>
            <a:br>
              <a:rPr lang="pt-BR" sz="1600" dirty="0">
                <a:latin typeface="Consolas" panose="020B0609020204030204" pitchFamily="49" charset="0"/>
              </a:rPr>
            </a:br>
            <a:br>
              <a:rPr lang="pt-BR" sz="1600" dirty="0">
                <a:latin typeface="Consolas" panose="020B0609020204030204" pitchFamily="49" charset="0"/>
              </a:rPr>
            </a:br>
            <a:br>
              <a:rPr lang="pt-BR" sz="1600" dirty="0">
                <a:latin typeface="Consolas" panose="020B0609020204030204" pitchFamily="49" charset="0"/>
              </a:rPr>
            </a:br>
            <a:endParaRPr lang="pt-BR" sz="1600" dirty="0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92A209C-BD84-2922-4C71-929ED1B7BC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65832" y="1825625"/>
            <a:ext cx="3387968" cy="4351338"/>
          </a:xfrm>
        </p:spPr>
        <p:txBody>
          <a:bodyPr>
            <a:normAutofit/>
          </a:bodyPr>
          <a:lstStyle/>
          <a:p>
            <a:r>
              <a:rPr lang="pt-BR" dirty="0"/>
              <a:t>Destrói o objeto tocado</a:t>
            </a:r>
          </a:p>
          <a:p>
            <a:r>
              <a:rPr lang="pt-BR" dirty="0"/>
              <a:t>Destrói o projetil. </a:t>
            </a:r>
          </a:p>
        </p:txBody>
      </p:sp>
    </p:spTree>
    <p:extLst>
      <p:ext uri="{BB962C8B-B14F-4D97-AF65-F5344CB8AC3E}">
        <p14:creationId xmlns:p14="http://schemas.microsoft.com/office/powerpoint/2010/main" val="3492592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6AD0A5-68B6-FC12-745A-083F37C0B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Personagem</a:t>
            </a:r>
            <a:r>
              <a:rPr lang="pt-BR" dirty="0" err="1"/>
              <a:t>.cs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4151CFB-4BD5-929C-CA47-3189010F6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Possuí todas as configurações que já vimos anteriormente.</a:t>
            </a:r>
          </a:p>
          <a:p>
            <a:r>
              <a:rPr lang="pt-BR" dirty="0"/>
              <a:t>Contagem de pontos.</a:t>
            </a:r>
          </a:p>
          <a:p>
            <a:r>
              <a:rPr lang="pt-BR" dirty="0"/>
              <a:t>Pulo duplo.</a:t>
            </a:r>
          </a:p>
          <a:p>
            <a:r>
              <a:rPr lang="pt-BR" dirty="0"/>
              <a:t>Toque indireto</a:t>
            </a:r>
          </a:p>
          <a:p>
            <a:r>
              <a:rPr lang="pt-BR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3183104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C58EED-95C3-B72A-EE56-0B101BA38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Atributos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754FA1F-7C9D-0F44-B852-ED00F671BE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ContadorPulos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float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Vx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     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//velocidade em x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float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Vy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    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//velocidade em y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float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VelocidadeHorizontal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float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VelocidadePular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float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VelocidadeProjetil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float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DirecaoHorizontal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 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float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DirecaoDisparo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Rigidbody2D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CorpoRigido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bool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PodeDisparar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float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TempoEntreDisparos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r>
              <a:rPr lang="pt-B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74403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E7A9CD-0661-5B66-514C-3CBF11C8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Start () 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D9DEEEB-67FF-3040-2D74-778A3A257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Start () {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DirecaoDisparo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DirecaoHorizontal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ContadorPulos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VelocidadeHorizontal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5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    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VelocidadePular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= 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5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     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VelocidadeProjetil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10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TempoEntreDisparos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PodeDisparar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CorpoRigido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GetComponent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Rigidbody2D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&gt; ();     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CorpoRigido.freezeRotation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               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}</a:t>
            </a:r>
            <a:r>
              <a:rPr lang="pt-B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61732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EC4EB8-F41A-E7A0-366B-2F010C90C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Update () 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6D6BD1B-4C93-CFDB-059A-A4DF421BF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Update () {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MovimentoHorizontal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PuloDuplo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LancarProjetil1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LancarProjetil2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}</a:t>
            </a:r>
            <a:r>
              <a:rPr lang="pt-B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316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AC77FD-4FC0-C057-B8F1-E2CC58F91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LancarProjetil1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()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8C73956-A085-5282-755C-1234083268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LancarProjetil1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(){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.GetKeyDown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KeyCode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.LeftShift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 ==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 {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//procura o elemento que foi configurado com a </a:t>
            </a:r>
            <a:r>
              <a:rPr lang="pt-BR" i="1" dirty="0" err="1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tag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i="1" dirty="0" err="1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projetil2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GameObject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projetil =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GameObject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.FindGameObjectWithTag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dirty="0" err="1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projetil2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//cria uma cópia do objeto de jogo projetil, é uma copia do "tiro"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GameObject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copiaProjetil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Instantiate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(projetil);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//recupera a </a:t>
            </a:r>
            <a:r>
              <a:rPr lang="pt-BR" i="1" dirty="0" err="1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posiçao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 do personagem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//a copia do projetil deve ser posicionada na </a:t>
            </a:r>
            <a:r>
              <a:rPr lang="pt-BR" i="1" dirty="0" err="1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posicao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 do personagem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float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xPersonagem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gameObject.transform.position.x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float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yPersonagem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gameObject.transform.position.y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//posiciona a copia na mesma posição do personagem.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//soma + 0,5 em x, para não ficar exatamente na personagem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DirecaoDisparo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== 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 {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    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//+1 para não ficar exatamente sobre o personagem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copiaProjetil.transform.position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Vector2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xPersonagem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+ </a:t>
            </a:r>
            <a:r>
              <a:rPr lang="pt-BR" dirty="0" err="1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1f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yPersonagem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}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{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    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//-1 para não ficar exatamente sobre o personagem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copiaProjetil.transform.position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Vector2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xPersonagem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- </a:t>
            </a:r>
            <a:r>
              <a:rPr lang="pt-BR" dirty="0" err="1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1f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yPersonagem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}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//recupera o corpo </a:t>
            </a:r>
            <a:r>
              <a:rPr lang="pt-BR" i="1" dirty="0" err="1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rigido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 da cópia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Rigidbody2D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corpoRigidoCopia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copiaProjetil.GetComponent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Rigidbody2D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&gt; ();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corpoRigidoCopia.velocity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Vector2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VelocidadeProjetil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DirecaoDisparo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Destroy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copiaProjetil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pt-BR" dirty="0" err="1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3.5f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}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}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76296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A19FA8-13B4-7117-9459-C029543D7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LancarProjetil2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()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6E4444E-0C47-536A-E2F0-65F288DC85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LancarProjetil2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(){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.GetKey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KeyCode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.LeftControl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 ==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&amp;&amp;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PodeDisparar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==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 {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PodeDisparar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//chama o método que troca </a:t>
            </a:r>
            <a:r>
              <a:rPr lang="pt-BR" i="1" dirty="0" err="1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PodeDisparar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 para verdadeiro em um determinado tempo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Invoke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dirty="0" err="1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AtivarDisparo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TempoEntreDisparos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GameObject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projetil =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GameObject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.FindGameObjectWithTag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"projetil"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//cria uma cópia do projetil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GameObject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copiaProjetil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Instantiate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(projetil);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//recupera o corpo </a:t>
            </a:r>
            <a:r>
              <a:rPr lang="pt-BR" i="1" dirty="0" err="1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rigido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 da cópia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Rigidbody2D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corpoRigidoCopia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copiaProjetil.GetComponent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Rigidbody2D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&gt; ();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float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xPersonagem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gameObject.transform.position.x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float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yPersonagem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gameObject.transform.position.y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//posiciona a copia na mesma posição do personagem.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//soma + 0,5 em x, para não ficar exatamente na personagem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DirecaoDisparo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== 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 {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copiaProjetil.transform.position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Vector2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xPersonagem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+ </a:t>
            </a:r>
            <a:r>
              <a:rPr lang="pt-BR" dirty="0" err="1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1f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yPersonagem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}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{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copiaProjetil.transform.position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Vector2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xPersonagem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- </a:t>
            </a:r>
            <a:r>
              <a:rPr lang="pt-BR" dirty="0" err="1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1f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yPersonagem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}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corpoRigidoCopia.velocity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Vector2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VelocidadeProjetil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DirecaoDisparo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Destroy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copiaProjetil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pt-BR" dirty="0" err="1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3.5f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}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}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430379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1131</Words>
  <Application>Microsoft Office PowerPoint</Application>
  <PresentationFormat>Widescreen</PresentationFormat>
  <Paragraphs>43</Paragraphs>
  <Slides>12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Consolas</vt:lpstr>
      <vt:lpstr>Tema do Office</vt:lpstr>
      <vt:lpstr>Lançamento de Projéteis</vt:lpstr>
      <vt:lpstr>Configuração Inicial</vt:lpstr>
      <vt:lpstr>Projetil.cs</vt:lpstr>
      <vt:lpstr>Personagem.cs</vt:lpstr>
      <vt:lpstr>Atributos</vt:lpstr>
      <vt:lpstr>void Start () </vt:lpstr>
      <vt:lpstr>void Update () </vt:lpstr>
      <vt:lpstr>LancarProjetil1()</vt:lpstr>
      <vt:lpstr>LancarProjetil2()</vt:lpstr>
      <vt:lpstr>AtivarDisparo()</vt:lpstr>
      <vt:lpstr>OnCollisionEnter2D</vt:lpstr>
      <vt:lpstr>MovimentoHorizontal()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Lançamento de Projéteis</dc:title>
  <dc:creator>Hélio Lourenço Esperidião Ferreira</dc:creator>
  <cp:lastModifiedBy>Hélio Lourenço Esperidião Ferreira</cp:lastModifiedBy>
  <cp:revision>5</cp:revision>
  <dcterms:created xsi:type="dcterms:W3CDTF">2023-08-23T22:42:35Z</dcterms:created>
  <dcterms:modified xsi:type="dcterms:W3CDTF">2023-08-27T14:39:26Z</dcterms:modified>
</cp:coreProperties>
</file>