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9" r:id="rId4"/>
    <p:sldId id="281" r:id="rId5"/>
    <p:sldId id="257" r:id="rId6"/>
    <p:sldId id="261" r:id="rId7"/>
    <p:sldId id="258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9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CB3DEF-0D88-954E-7144-C1EE76BC87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7171C5B-5416-2CA2-344E-D59C719C0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C46B57-8E7A-D90D-914A-2754F0B4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7E50B08-81B3-78B4-18B1-25A4CBF75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A9CA346-A9AB-F20D-BCB2-BC5F32030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257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432111-4B13-94F8-2941-D1B262D32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F9236C6-B9EF-3C53-06F9-215DA13CD4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708B17C-1E42-5B17-A0DD-2B9C49405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C113C7B-9DBD-9F38-90ED-A68E4CFFF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720A7A1-C6D0-CC05-70A0-228C16012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378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CAE738F-E33E-CFAE-F1CC-245BA731E4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CA0D10-ADDB-99BE-58DD-E287D3DEF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6B08DF-C65B-BA98-4504-60CA92345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0CE573-664A-521B-810D-93EAC5A7E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4C1AFC8-CC2E-AE31-2159-1C0867AC7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06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B546E-E5C4-BA8B-1236-C39C774AC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2DCAF3-FCA7-A425-8269-DB022C58E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168C26B-C6DF-A904-7FBC-D218EBA3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DBD79F-E210-D2B4-5C32-C241FBFC0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9AF4653-F378-9C98-9385-B7A0F3B0F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305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C2DA79-C2E9-07E2-F30F-8D28CAA1C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E82C652-8E9A-EDA5-9C8B-175AA0FEC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9FBF590-2DE0-399B-7DBE-0149EB50D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72E83B-CA3E-2B56-AB79-C39E66C03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1BEA10-7E82-892D-4D1A-38928A03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407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1C4D28-A782-E248-1398-5D818BC23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447798-6E00-05EA-F352-8B10947E4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5B5C126-F50F-C341-2308-819393F66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001880-8A9C-04F6-9BD1-E5029595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7776BE5-953E-4A47-44CF-07560F291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D014969-EB74-7EAB-FE56-741C3A0D1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790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A43B37-DAEA-637F-8A80-838AE74A7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7EA14F-C652-BAA8-0C84-C02813649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AF730E3-EA97-4670-1967-11A0DCC9A0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1B669E8-F157-440B-4329-904EADB168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E720FB3-964C-9DE4-E9CF-EFCFCCEA0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3C47508-2E93-46DD-793A-8666AFF73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7E622EA-BEDE-5DA3-651A-B407999A4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FE6028D-E778-75FE-6400-7444B1EF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14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6ECEFC-F676-7ACA-E552-772AB1F7A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89CCBAC-2EE9-3849-812C-DB3F08726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C1E2409-C0E0-4C4E-7CD6-C2B1FC7DE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0BB2F0B-DC98-9CBD-656B-687444668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313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B1CF546-0860-AB0E-0F65-944E05D41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1952D84-F83B-6464-54A0-A3C279897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BE19D3-F205-9C01-EF75-6C4A1EF29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012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E8757C-43DC-8AE4-35BF-0E5693EBF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CE6FA3B-32FF-3A99-EC0B-356C3F336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3B2508B-BB5D-FD77-7C4A-8C7E6693A6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F2B3E80-BFE6-C9C0-EE82-2C110451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26CBDCC-559B-C657-7F58-D884B6778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52DF159-534D-046B-23CE-43305E10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5305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AE8ED0-DEB9-D4C1-2C5A-B2F49AB3D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6468E97-4967-5BF4-C6DF-6F7EA060F7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548A63-78A9-9153-A6EE-F85259C58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CA2B22D-AD5C-B96D-42A6-C4083EEDE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BC1216F-4335-93C6-27F2-F5BF52195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A8D39A9-AC57-5C9C-E5AC-A54AA4F18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169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9486AC8-D36F-2825-0A54-2A51B33E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154FAE-287E-5905-B661-AA41A8F0E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3A2D0E9-4BE2-0450-AF43-D0D51AB22E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840E4-6F4E-4B83-8771-6F19ADB46B9C}" type="datetimeFigureOut">
              <a:rPr lang="pt-BR" smtClean="0"/>
              <a:t>02/08/2023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DBFB63C-889D-1E49-0451-5115EE808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821DCED-63B7-2511-8F08-FA148ADAE8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C3752-8158-4B19-8BFC-581068CFED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453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362D44EE-C852-4460-B8B5-C4F2BC20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507512-91F4-26F5-637C-C7516384D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4716" y="739978"/>
            <a:ext cx="5334930" cy="3004145"/>
          </a:xfrm>
        </p:spPr>
        <p:txBody>
          <a:bodyPr>
            <a:normAutofit/>
          </a:bodyPr>
          <a:lstStyle/>
          <a:p>
            <a:r>
              <a:rPr lang="pt-BR" dirty="0"/>
              <a:t>Sessões e</a:t>
            </a:r>
            <a:br>
              <a:rPr lang="pt-BR" dirty="0"/>
            </a:br>
            <a:r>
              <a:rPr lang="pt-BR" dirty="0"/>
              <a:t>Autenticação Simples em APIs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8040343-0CE6-99DB-0C7E-0438283B4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715" y="3836197"/>
            <a:ext cx="5334931" cy="2189214"/>
          </a:xfrm>
        </p:spPr>
        <p:txBody>
          <a:bodyPr>
            <a:normAutofit/>
          </a:bodyPr>
          <a:lstStyle/>
          <a:p>
            <a:r>
              <a:rPr lang="pt-BR" dirty="0"/>
              <a:t>Prof. me. Hélio Esperidião</a:t>
            </a:r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658970D8-8D1D-4B5C-894B-E871CC865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F227E5B6-9132-43CA-B503-37A18562A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03C2051E-A88D-48E5-BACF-AAED17892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7821A508-2985-4905-874A-527429BAA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D2929CB1-0E3C-4B2D-ADC5-0154FB33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026" name="Picture 2" descr="Autenticação de dois fatores: camada extra de segurança para seu WP">
            <a:extLst>
              <a:ext uri="{FF2B5EF4-FFF2-40B4-BE49-F238E27FC236}">
                <a16:creationId xmlns:a16="http://schemas.microsoft.com/office/drawing/2014/main" id="{6DE175D4-58D8-2550-65B8-AB2BAF3E1F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5" r="23594" b="-1"/>
          <a:stretch/>
        </p:blipFill>
        <p:spPr bwMode="auto"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5F2F0C84-BE8C-4DC2-A6D3-30349A801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59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C597F4-FAE5-30D1-4B3A-F6898FDA6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736" y="365125"/>
            <a:ext cx="2691063" cy="1325563"/>
          </a:xfrm>
        </p:spPr>
        <p:txBody>
          <a:bodyPr/>
          <a:lstStyle/>
          <a:p>
            <a:r>
              <a:rPr lang="pt-BR" dirty="0" err="1"/>
              <a:t>create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8B624D-129C-5260-35A4-53D6FDBC0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2189"/>
            <a:ext cx="10515600" cy="6553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/*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método chamado pelo arquivo </a:t>
            </a:r>
            <a:r>
              <a:rPr lang="pt-BR" b="1" dirty="0" err="1">
                <a:solidFill>
                  <a:schemeClr val="accent1"/>
                </a:solidFill>
              </a:rPr>
              <a:t>index.php</a:t>
            </a:r>
            <a:endParaRPr lang="pt-BR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quando é recebido um post para cadastro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de novo usuário.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create</a:t>
            </a:r>
            <a:r>
              <a:rPr lang="pt-BR" dirty="0"/>
              <a:t>()    {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>
                <a:solidFill>
                  <a:schemeClr val="accent1"/>
                </a:solidFill>
              </a:rPr>
              <a:t> //Instancia a classe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//cria um </a:t>
            </a:r>
            <a:r>
              <a:rPr lang="pt-BR" dirty="0" err="1">
                <a:solidFill>
                  <a:schemeClr val="accent1"/>
                </a:solidFill>
              </a:rPr>
              <a:t>hash</a:t>
            </a:r>
            <a:r>
              <a:rPr lang="pt-BR" dirty="0">
                <a:solidFill>
                  <a:schemeClr val="accent1"/>
                </a:solidFill>
              </a:rPr>
              <a:t> da senha usando o algoritmo </a:t>
            </a:r>
            <a:r>
              <a:rPr lang="pt-BR" dirty="0" err="1">
                <a:solidFill>
                  <a:schemeClr val="accent1"/>
                </a:solidFill>
              </a:rPr>
              <a:t>md5</a:t>
            </a:r>
            <a:endParaRPr lang="pt-B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-&gt;senha = </a:t>
            </a:r>
            <a:r>
              <a:rPr lang="pt-BR" dirty="0" err="1"/>
              <a:t>md5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//prepara a instrução de </a:t>
            </a:r>
            <a:r>
              <a:rPr lang="pt-BR" dirty="0" err="1">
                <a:solidFill>
                  <a:schemeClr val="accent1"/>
                </a:solidFill>
              </a:rPr>
              <a:t>insert</a:t>
            </a:r>
            <a:r>
              <a:rPr lang="pt-BR" dirty="0">
                <a:solidFill>
                  <a:schemeClr val="accent1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insert</a:t>
            </a:r>
            <a:r>
              <a:rPr lang="pt-BR" dirty="0"/>
              <a:t> </a:t>
            </a:r>
            <a:r>
              <a:rPr lang="pt-BR" dirty="0" err="1"/>
              <a:t>into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(nome, </a:t>
            </a:r>
            <a:r>
              <a:rPr lang="pt-BR" dirty="0" err="1"/>
              <a:t>email</a:t>
            </a:r>
            <a:r>
              <a:rPr lang="pt-BR" dirty="0"/>
              <a:t>, senha) </a:t>
            </a:r>
            <a:r>
              <a:rPr lang="pt-BR" dirty="0" err="1"/>
              <a:t>values</a:t>
            </a:r>
            <a:r>
              <a:rPr lang="pt-BR" dirty="0"/>
              <a:t> (?,?,?)");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//substitui os "s" pelos interrogações e valore de variáveis.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 err="1"/>
              <a:t>sss</a:t>
            </a:r>
            <a:r>
              <a:rPr lang="pt-BR" dirty="0"/>
              <a:t>", $</a:t>
            </a:r>
            <a:r>
              <a:rPr lang="pt-BR" dirty="0" err="1"/>
              <a:t>this</a:t>
            </a:r>
            <a:r>
              <a:rPr lang="pt-BR" dirty="0"/>
              <a:t>-&gt;nome,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, $</a:t>
            </a:r>
            <a:r>
              <a:rPr lang="pt-BR" dirty="0" err="1"/>
              <a:t>this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</a:t>
            </a:r>
            <a:r>
              <a:rPr lang="pt-BR" dirty="0" err="1">
                <a:solidFill>
                  <a:schemeClr val="accent1"/>
                </a:solidFill>
              </a:rPr>
              <a:t>execura</a:t>
            </a:r>
            <a:r>
              <a:rPr lang="pt-BR" dirty="0">
                <a:solidFill>
                  <a:schemeClr val="accent1"/>
                </a:solidFill>
              </a:rPr>
              <a:t> a instrução no banco de dados.</a:t>
            </a:r>
          </a:p>
          <a:p>
            <a:pPr marL="0" indent="0">
              <a:buNone/>
            </a:pPr>
            <a:r>
              <a:rPr lang="pt-BR" dirty="0"/>
              <a:t>        $resposta = $</a:t>
            </a:r>
            <a:r>
              <a:rPr lang="pt-BR" dirty="0" err="1"/>
              <a:t>stmt</a:t>
            </a:r>
            <a:r>
              <a:rPr lang="pt-BR" dirty="0"/>
              <a:t>-&gt;execute();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//retorna o id do registro que foi inserido no banco.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idCadastrado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insert_id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>
                <a:solidFill>
                  <a:schemeClr val="accent1"/>
                </a:solidFill>
              </a:rPr>
              <a:t>        //passa para a instancia da classe o id que foi cadastrado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idCadastrado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$resposta; </a:t>
            </a:r>
            <a:r>
              <a:rPr lang="pt-BR" dirty="0">
                <a:solidFill>
                  <a:schemeClr val="accent1"/>
                </a:solidFill>
              </a:rPr>
              <a:t>//passa verdadeiro ou falso, verdadeiro se a instrução foi executada com sucesso.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944047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055D9-8FEE-3468-8947-9280F9571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6462" y="365125"/>
            <a:ext cx="3557337" cy="1325563"/>
          </a:xfrm>
        </p:spPr>
        <p:txBody>
          <a:bodyPr/>
          <a:lstStyle/>
          <a:p>
            <a:r>
              <a:rPr lang="pt-BR" dirty="0" err="1"/>
              <a:t>usuarioExiste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073D71-C871-86B2-D3A5-71F8B4D0A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357" y="136358"/>
            <a:ext cx="11790947" cy="65211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dirty="0"/>
              <a:t> </a:t>
            </a:r>
            <a:r>
              <a:rPr lang="pt-BR" sz="1800" dirty="0" err="1"/>
              <a:t>public</a:t>
            </a:r>
            <a:r>
              <a:rPr lang="pt-BR" sz="1800" dirty="0"/>
              <a:t> </a:t>
            </a:r>
            <a:r>
              <a:rPr lang="pt-BR" sz="1800" dirty="0" err="1"/>
              <a:t>function</a:t>
            </a:r>
            <a:r>
              <a:rPr lang="pt-BR" sz="1800" dirty="0"/>
              <a:t> </a:t>
            </a:r>
            <a:r>
              <a:rPr lang="pt-BR" sz="1800" dirty="0" err="1"/>
              <a:t>usuarioExiste</a:t>
            </a:r>
            <a:r>
              <a:rPr lang="pt-BR" sz="1800" dirty="0"/>
              <a:t>(){</a:t>
            </a:r>
          </a:p>
          <a:p>
            <a:pPr marL="0" indent="0">
              <a:buNone/>
            </a:pPr>
            <a:r>
              <a:rPr lang="pt-BR" sz="1800" dirty="0"/>
              <a:t>        $</a:t>
            </a:r>
            <a:r>
              <a:rPr lang="pt-BR" sz="1800" dirty="0" err="1"/>
              <a:t>this</a:t>
            </a:r>
            <a:r>
              <a:rPr lang="pt-BR" sz="1800" dirty="0"/>
              <a:t>-&gt;banco = new Banco();  //faz uma instância de banco  </a:t>
            </a:r>
          </a:p>
          <a:p>
            <a:pPr marL="0" indent="0">
              <a:buNone/>
            </a:pPr>
            <a:r>
              <a:rPr lang="pt-BR" sz="1800" dirty="0"/>
              <a:t>        $</a:t>
            </a:r>
            <a:r>
              <a:rPr lang="pt-BR" sz="1800" dirty="0" err="1"/>
              <a:t>sql</a:t>
            </a:r>
            <a:r>
              <a:rPr lang="pt-BR" sz="1800" dirty="0"/>
              <a:t> = "</a:t>
            </a:r>
            <a:r>
              <a:rPr lang="pt-BR" sz="1800" dirty="0" err="1"/>
              <a:t>select</a:t>
            </a:r>
            <a:r>
              <a:rPr lang="pt-BR" sz="1800" dirty="0"/>
              <a:t> </a:t>
            </a:r>
            <a:r>
              <a:rPr lang="pt-BR" sz="1800" dirty="0" err="1"/>
              <a:t>count</a:t>
            </a:r>
            <a:r>
              <a:rPr lang="pt-BR" sz="1800" dirty="0"/>
              <a:t>(*) as </a:t>
            </a:r>
            <a:r>
              <a:rPr lang="pt-BR" sz="1800" dirty="0" err="1"/>
              <a:t>qtd</a:t>
            </a:r>
            <a:r>
              <a:rPr lang="pt-BR" sz="1800" dirty="0"/>
              <a:t> </a:t>
            </a:r>
            <a:r>
              <a:rPr lang="pt-BR" sz="1800" dirty="0" err="1"/>
              <a:t>from</a:t>
            </a:r>
            <a:r>
              <a:rPr lang="pt-BR" sz="1800" dirty="0"/>
              <a:t> </a:t>
            </a:r>
            <a:r>
              <a:rPr lang="pt-BR" sz="1800" dirty="0" err="1"/>
              <a:t>usuario</a:t>
            </a:r>
            <a:r>
              <a:rPr lang="pt-BR" sz="1800" dirty="0"/>
              <a:t> </a:t>
            </a:r>
            <a:r>
              <a:rPr lang="pt-BR" sz="1800" dirty="0" err="1"/>
              <a:t>where</a:t>
            </a:r>
            <a:r>
              <a:rPr lang="pt-BR" sz="1800" dirty="0"/>
              <a:t> </a:t>
            </a:r>
            <a:r>
              <a:rPr lang="pt-BR" sz="1800" dirty="0" err="1"/>
              <a:t>email</a:t>
            </a:r>
            <a:r>
              <a:rPr lang="pt-BR" sz="1800" dirty="0"/>
              <a:t> = ?";</a:t>
            </a:r>
          </a:p>
          <a:p>
            <a:pPr marL="0" indent="0">
              <a:buNone/>
            </a:pPr>
            <a:r>
              <a:rPr lang="pt-BR" sz="1800" dirty="0"/>
              <a:t>        $</a:t>
            </a:r>
            <a:r>
              <a:rPr lang="pt-BR" sz="1800" dirty="0" err="1"/>
              <a:t>stmt</a:t>
            </a:r>
            <a:r>
              <a:rPr lang="pt-BR" sz="1800" dirty="0"/>
              <a:t> = $</a:t>
            </a:r>
            <a:r>
              <a:rPr lang="pt-BR" sz="1800" dirty="0" err="1"/>
              <a:t>this</a:t>
            </a:r>
            <a:r>
              <a:rPr lang="pt-BR" sz="1800" dirty="0"/>
              <a:t>-&gt;banco-&gt;</a:t>
            </a:r>
            <a:r>
              <a:rPr lang="pt-BR" sz="1800" dirty="0" err="1"/>
              <a:t>getConexao</a:t>
            </a:r>
            <a:r>
              <a:rPr lang="pt-BR" sz="1800" dirty="0"/>
              <a:t>()-&gt;prepare($</a:t>
            </a:r>
            <a:r>
              <a:rPr lang="pt-BR" sz="1800" dirty="0" err="1"/>
              <a:t>sql</a:t>
            </a:r>
            <a:r>
              <a:rPr lang="pt-BR" sz="1800" dirty="0"/>
              <a:t>);   </a:t>
            </a:r>
            <a:r>
              <a:rPr lang="pt-BR" sz="1800" i="1" dirty="0">
                <a:solidFill>
                  <a:schemeClr val="accent1"/>
                </a:solidFill>
              </a:rPr>
              <a:t>//prepara a instrução de </a:t>
            </a:r>
            <a:r>
              <a:rPr lang="pt-BR" sz="1800" i="1" dirty="0" err="1">
                <a:solidFill>
                  <a:schemeClr val="accent1"/>
                </a:solidFill>
              </a:rPr>
              <a:t>select</a:t>
            </a:r>
            <a:r>
              <a:rPr lang="pt-BR" sz="1800" i="1" dirty="0">
                <a:solidFill>
                  <a:schemeClr val="accent1"/>
                </a:solidFill>
              </a:rPr>
              <a:t> no banco</a:t>
            </a:r>
            <a:endParaRPr lang="pt-BR" sz="1800" dirty="0"/>
          </a:p>
          <a:p>
            <a:pPr marL="0" indent="0">
              <a:buNone/>
            </a:pPr>
            <a:r>
              <a:rPr lang="pt-BR" sz="1800" dirty="0"/>
              <a:t>         $</a:t>
            </a:r>
            <a:r>
              <a:rPr lang="pt-BR" sz="1800" dirty="0" err="1"/>
              <a:t>stmt</a:t>
            </a:r>
            <a:r>
              <a:rPr lang="pt-BR" sz="1800" dirty="0"/>
              <a:t>-&gt;</a:t>
            </a:r>
            <a:r>
              <a:rPr lang="pt-BR" sz="1800" dirty="0" err="1"/>
              <a:t>bind_param</a:t>
            </a:r>
            <a:r>
              <a:rPr lang="pt-BR" sz="1800" dirty="0"/>
              <a:t>("s", $</a:t>
            </a:r>
            <a:r>
              <a:rPr lang="pt-BR" sz="1800" dirty="0" err="1"/>
              <a:t>this</a:t>
            </a:r>
            <a:r>
              <a:rPr lang="pt-BR" sz="1800" dirty="0"/>
              <a:t>-&gt;</a:t>
            </a:r>
            <a:r>
              <a:rPr lang="pt-BR" sz="1800" dirty="0" err="1"/>
              <a:t>email</a:t>
            </a:r>
            <a:r>
              <a:rPr lang="pt-BR" sz="1800" dirty="0"/>
              <a:t>);  </a:t>
            </a:r>
            <a:r>
              <a:rPr lang="pt-BR" sz="1800" i="1" dirty="0">
                <a:solidFill>
                  <a:schemeClr val="accent1"/>
                </a:solidFill>
              </a:rPr>
              <a:t>//vincula os parâmetros substituindo os "?" pelos valores correspondentes.</a:t>
            </a:r>
          </a:p>
          <a:p>
            <a:pPr marL="0" indent="0">
              <a:buNone/>
            </a:pPr>
            <a:r>
              <a:rPr lang="pt-BR" sz="1800" dirty="0"/>
              <a:t>        $</a:t>
            </a:r>
            <a:r>
              <a:rPr lang="pt-BR" sz="1800" dirty="0" err="1"/>
              <a:t>stmt</a:t>
            </a:r>
            <a:r>
              <a:rPr lang="pt-BR" sz="1800" dirty="0"/>
              <a:t>-&gt;execute();  </a:t>
            </a:r>
            <a:r>
              <a:rPr lang="pt-BR" sz="1800" i="1" dirty="0">
                <a:solidFill>
                  <a:schemeClr val="accent1"/>
                </a:solidFill>
              </a:rPr>
              <a:t>//executa a  instrução </a:t>
            </a:r>
            <a:r>
              <a:rPr lang="pt-BR" sz="1800" i="1" dirty="0" err="1">
                <a:solidFill>
                  <a:schemeClr val="accent1"/>
                </a:solidFill>
              </a:rPr>
              <a:t>sql</a:t>
            </a:r>
            <a:r>
              <a:rPr lang="pt-BR" sz="1800" i="1" dirty="0">
                <a:solidFill>
                  <a:schemeClr val="accent1"/>
                </a:solidFill>
              </a:rPr>
              <a:t> no </a:t>
            </a:r>
            <a:r>
              <a:rPr lang="pt-BR" sz="1800" i="1" dirty="0" err="1">
                <a:solidFill>
                  <a:schemeClr val="accent1"/>
                </a:solidFill>
              </a:rPr>
              <a:t>sgbd</a:t>
            </a:r>
            <a:endParaRPr lang="pt-BR" sz="18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sz="1800" dirty="0"/>
              <a:t>        $resultado = $</a:t>
            </a:r>
            <a:r>
              <a:rPr lang="pt-BR" sz="1800" dirty="0" err="1"/>
              <a:t>stmt</a:t>
            </a:r>
            <a:r>
              <a:rPr lang="pt-BR" sz="1800" dirty="0"/>
              <a:t>-&gt;</a:t>
            </a:r>
            <a:r>
              <a:rPr lang="pt-BR" sz="1800" dirty="0" err="1"/>
              <a:t>get_result</a:t>
            </a:r>
            <a:r>
              <a:rPr lang="pt-BR" sz="1800" dirty="0"/>
              <a:t>(); </a:t>
            </a:r>
            <a:r>
              <a:rPr lang="pt-BR" sz="1800" i="1" dirty="0">
                <a:solidFill>
                  <a:schemeClr val="accent1"/>
                </a:solidFill>
              </a:rPr>
              <a:t>//recupera os dados referentes a execução do </a:t>
            </a:r>
            <a:r>
              <a:rPr lang="pt-BR" sz="1800" i="1" dirty="0" err="1">
                <a:solidFill>
                  <a:schemeClr val="accent1"/>
                </a:solidFill>
              </a:rPr>
              <a:t>sql</a:t>
            </a:r>
            <a:endParaRPr lang="pt-BR" sz="18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sz="1800" dirty="0"/>
              <a:t>        </a:t>
            </a:r>
            <a:r>
              <a:rPr lang="pt-BR" sz="1800" dirty="0" err="1"/>
              <a:t>while</a:t>
            </a:r>
            <a:r>
              <a:rPr lang="pt-BR" sz="1800" dirty="0"/>
              <a:t> ($linha = $resultado-&gt;</a:t>
            </a:r>
            <a:r>
              <a:rPr lang="pt-BR" sz="1800" dirty="0" err="1"/>
              <a:t>fetch_object</a:t>
            </a:r>
            <a:r>
              <a:rPr lang="pt-BR" sz="1800" dirty="0"/>
              <a:t>()) { </a:t>
            </a:r>
            <a:r>
              <a:rPr lang="pt-BR" sz="1800" i="1" dirty="0">
                <a:solidFill>
                  <a:schemeClr val="accent1"/>
                </a:solidFill>
              </a:rPr>
              <a:t>//estrutura de repetição que passa por todos os dados</a:t>
            </a:r>
          </a:p>
          <a:p>
            <a:pPr marL="0" indent="0">
              <a:buNone/>
            </a:pPr>
            <a:r>
              <a:rPr lang="pt-BR" sz="1800" i="1" dirty="0">
                <a:solidFill>
                  <a:schemeClr val="accent1"/>
                </a:solidFill>
              </a:rPr>
              <a:t>            //verifica se </a:t>
            </a:r>
            <a:r>
              <a:rPr lang="pt-BR" sz="1800" i="1" dirty="0" err="1">
                <a:solidFill>
                  <a:schemeClr val="accent1"/>
                </a:solidFill>
              </a:rPr>
              <a:t>qtd</a:t>
            </a:r>
            <a:r>
              <a:rPr lang="pt-BR" sz="1800" i="1" dirty="0">
                <a:solidFill>
                  <a:schemeClr val="accent1"/>
                </a:solidFill>
              </a:rPr>
              <a:t> é igual a 1. igual a 1 significa que existe 1 usuário com o </a:t>
            </a:r>
            <a:r>
              <a:rPr lang="pt-BR" sz="1800" i="1" dirty="0" err="1">
                <a:solidFill>
                  <a:schemeClr val="accent1"/>
                </a:solidFill>
              </a:rPr>
              <a:t>email</a:t>
            </a:r>
            <a:r>
              <a:rPr lang="pt-BR" sz="1800" i="1" dirty="0">
                <a:solidFill>
                  <a:schemeClr val="accent1"/>
                </a:solidFill>
              </a:rPr>
              <a:t> fornecido. </a:t>
            </a:r>
          </a:p>
          <a:p>
            <a:pPr marL="0" indent="0">
              <a:buNone/>
            </a:pPr>
            <a:r>
              <a:rPr lang="pt-BR" sz="1800" dirty="0"/>
              <a:t>            </a:t>
            </a:r>
            <a:r>
              <a:rPr lang="pt-BR" sz="1800" dirty="0" err="1"/>
              <a:t>if</a:t>
            </a:r>
            <a:r>
              <a:rPr lang="pt-BR" sz="1800" dirty="0"/>
              <a:t> ($linha-&gt;</a:t>
            </a:r>
            <a:r>
              <a:rPr lang="pt-BR" sz="1800" dirty="0" err="1"/>
              <a:t>qtd</a:t>
            </a:r>
            <a:r>
              <a:rPr lang="pt-BR" sz="1800" dirty="0"/>
              <a:t> == 1) {</a:t>
            </a:r>
          </a:p>
          <a:p>
            <a:pPr marL="0" indent="0">
              <a:buNone/>
            </a:pPr>
            <a:r>
              <a:rPr lang="pt-BR" sz="1800" dirty="0"/>
              <a:t>                </a:t>
            </a:r>
            <a:r>
              <a:rPr lang="pt-BR" sz="1800" dirty="0" err="1"/>
              <a:t>return</a:t>
            </a:r>
            <a:r>
              <a:rPr lang="pt-BR" sz="1800" dirty="0"/>
              <a:t> </a:t>
            </a:r>
            <a:r>
              <a:rPr lang="pt-BR" sz="1800" dirty="0" err="1"/>
              <a:t>true</a:t>
            </a:r>
            <a:r>
              <a:rPr lang="pt-BR" sz="1800" dirty="0"/>
              <a:t>;</a:t>
            </a:r>
          </a:p>
          <a:p>
            <a:pPr marL="0" indent="0">
              <a:buNone/>
            </a:pPr>
            <a:r>
              <a:rPr lang="pt-BR" sz="1800" dirty="0"/>
              <a:t>            }</a:t>
            </a:r>
          </a:p>
          <a:p>
            <a:pPr marL="0" indent="0">
              <a:buNone/>
            </a:pPr>
            <a:r>
              <a:rPr lang="pt-BR" sz="1800" dirty="0"/>
              <a:t>        }</a:t>
            </a:r>
          </a:p>
          <a:p>
            <a:pPr marL="0" indent="0">
              <a:buNone/>
            </a:pPr>
            <a:r>
              <a:rPr lang="pt-BR" sz="1800" dirty="0"/>
              <a:t>        </a:t>
            </a:r>
            <a:r>
              <a:rPr lang="pt-BR" sz="1800" dirty="0" err="1"/>
              <a:t>return</a:t>
            </a:r>
            <a:r>
              <a:rPr lang="pt-BR" sz="1800" dirty="0"/>
              <a:t> false;</a:t>
            </a:r>
          </a:p>
          <a:p>
            <a:pPr marL="0" indent="0">
              <a:buNone/>
            </a:pPr>
            <a:r>
              <a:rPr lang="pt-BR" sz="18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352113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37447B-EB6A-4CCA-08C1-40FEDAF57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7432" y="365125"/>
            <a:ext cx="2426368" cy="1325563"/>
          </a:xfrm>
        </p:spPr>
        <p:txBody>
          <a:bodyPr/>
          <a:lstStyle/>
          <a:p>
            <a:r>
              <a:rPr lang="pt-BR" dirty="0"/>
              <a:t>delete()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43CB61-1B5F-6584-7B1B-EF63176BC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8989"/>
            <a:ext cx="10515600" cy="503797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/*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método chamado pelo arquivo </a:t>
            </a:r>
            <a:r>
              <a:rPr lang="pt-BR" b="1" i="1" dirty="0" err="1">
                <a:solidFill>
                  <a:schemeClr val="accent1"/>
                </a:solidFill>
              </a:rPr>
              <a:t>index.php</a:t>
            </a:r>
            <a:endParaRPr lang="pt-BR" b="1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quando é recebido um Delete para exclusão 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de usuário.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delete()</a:t>
            </a:r>
          </a:p>
          <a:p>
            <a:pPr marL="0" indent="0">
              <a:buNone/>
            </a:pPr>
            <a:r>
              <a:rPr lang="pt-BR" dirty="0"/>
              <a:t>    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 </a:t>
            </a:r>
            <a:r>
              <a:rPr lang="pt-BR" i="1" dirty="0">
                <a:solidFill>
                  <a:schemeClr val="accent1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//prepara a instrução de delete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()-&gt;prepare("delete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idUsuario</a:t>
            </a:r>
            <a:r>
              <a:rPr lang="pt-BR" dirty="0"/>
              <a:t> = ?");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//substitui o ? pelo "i"(inteiro) que corresponde ao </a:t>
            </a:r>
            <a:r>
              <a:rPr lang="pt-BR" i="1" dirty="0" err="1">
                <a:solidFill>
                  <a:schemeClr val="accent1"/>
                </a:solidFill>
              </a:rPr>
              <a:t>idUsuario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("i",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//retorna verdadeiro se a instrução foi executa com sucesso no </a:t>
            </a:r>
            <a:r>
              <a:rPr lang="pt-BR" i="1" dirty="0" err="1">
                <a:solidFill>
                  <a:schemeClr val="accent1"/>
                </a:solidFill>
              </a:rPr>
              <a:t>sgbd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stmt</a:t>
            </a:r>
            <a:r>
              <a:rPr lang="pt-BR" dirty="0"/>
              <a:t>-&gt;execute(); </a:t>
            </a:r>
            <a:r>
              <a:rPr lang="pt-BR" dirty="0">
                <a:solidFill>
                  <a:schemeClr val="accent1"/>
                </a:solidFill>
              </a:rPr>
              <a:t>//executa a instrução no </a:t>
            </a:r>
            <a:r>
              <a:rPr lang="pt-BR" dirty="0" err="1">
                <a:solidFill>
                  <a:schemeClr val="accent1"/>
                </a:solidFill>
              </a:rPr>
              <a:t>sgbd</a:t>
            </a:r>
            <a:endParaRPr lang="pt-B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524814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02DC36-EA8D-00D1-8495-64AC746EB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7116" y="365125"/>
            <a:ext cx="2546684" cy="1325563"/>
          </a:xfrm>
        </p:spPr>
        <p:txBody>
          <a:bodyPr/>
          <a:lstStyle/>
          <a:p>
            <a:r>
              <a:rPr lang="pt-BR" dirty="0"/>
              <a:t>update()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A1D0CC-A315-1E78-70F7-9B9194364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568"/>
            <a:ext cx="10515600" cy="62763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/*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método chamado pelo arquivo </a:t>
            </a:r>
            <a:r>
              <a:rPr lang="pt-BR" b="1" i="1" dirty="0" err="1">
                <a:solidFill>
                  <a:schemeClr val="accent1"/>
                </a:solidFill>
              </a:rPr>
              <a:t>index.php</a:t>
            </a:r>
            <a:endParaRPr lang="pt-BR" b="1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quando é recebido um </a:t>
            </a:r>
            <a:r>
              <a:rPr lang="pt-BR" b="1" i="1" dirty="0" err="1">
                <a:solidFill>
                  <a:schemeClr val="accent1"/>
                </a:solidFill>
              </a:rPr>
              <a:t>PUT</a:t>
            </a:r>
            <a:r>
              <a:rPr lang="pt-BR" b="1" i="1" dirty="0">
                <a:solidFill>
                  <a:schemeClr val="accent1"/>
                </a:solidFill>
              </a:rPr>
              <a:t> para atualização 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    de usuário.</a:t>
            </a:r>
          </a:p>
          <a:p>
            <a:pPr marL="0" indent="0">
              <a:buNone/>
            </a:pPr>
            <a:r>
              <a:rPr lang="pt-BR" b="1" i="1" dirty="0">
                <a:solidFill>
                  <a:schemeClr val="accent1"/>
                </a:solidFill>
              </a:rPr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update(){ 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i="1" dirty="0">
                <a:solidFill>
                  <a:schemeClr val="accent1"/>
                </a:solidFill>
              </a:rPr>
              <a:t>//Instancia a classe banco </a:t>
            </a:r>
            <a:r>
              <a:rPr lang="pt-BR" dirty="0"/>
              <a:t> 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-&gt;senha = </a:t>
            </a:r>
            <a:r>
              <a:rPr lang="pt-BR" dirty="0" err="1"/>
              <a:t>md5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-&gt;senha);  </a:t>
            </a:r>
            <a:r>
              <a:rPr lang="pt-BR" i="1" dirty="0">
                <a:solidFill>
                  <a:schemeClr val="accent1"/>
                </a:solidFill>
              </a:rPr>
              <a:t>//cria um </a:t>
            </a:r>
            <a:r>
              <a:rPr lang="pt-BR" i="1" dirty="0" err="1">
                <a:solidFill>
                  <a:schemeClr val="accent1"/>
                </a:solidFill>
              </a:rPr>
              <a:t>hash</a:t>
            </a:r>
            <a:r>
              <a:rPr lang="pt-BR" i="1" dirty="0">
                <a:solidFill>
                  <a:schemeClr val="accent1"/>
                </a:solidFill>
              </a:rPr>
              <a:t> da senha usando o algoritmo </a:t>
            </a:r>
            <a:r>
              <a:rPr lang="pt-BR" i="1" dirty="0" err="1">
                <a:solidFill>
                  <a:schemeClr val="accent1"/>
                </a:solidFill>
              </a:rPr>
              <a:t>md5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//prepara a instrução de update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()-&gt;prepare("update </a:t>
            </a:r>
            <a:r>
              <a:rPr lang="pt-BR" dirty="0" err="1"/>
              <a:t>usuario</a:t>
            </a:r>
            <a:r>
              <a:rPr lang="pt-BR" dirty="0"/>
              <a:t> </a:t>
            </a:r>
          </a:p>
          <a:p>
            <a:pPr marL="0" indent="0">
              <a:buNone/>
            </a:pPr>
            <a:r>
              <a:rPr lang="pt-BR" dirty="0"/>
              <a:t>                                    set nome=?, </a:t>
            </a:r>
          </a:p>
          <a:p>
            <a:pPr marL="0" indent="0">
              <a:buNone/>
            </a:pPr>
            <a:r>
              <a:rPr lang="pt-BR" dirty="0"/>
              <a:t>                                    </a:t>
            </a:r>
            <a:r>
              <a:rPr lang="pt-BR" dirty="0" err="1"/>
              <a:t>email</a:t>
            </a:r>
            <a:r>
              <a:rPr lang="pt-BR" dirty="0"/>
              <a:t>=?,</a:t>
            </a:r>
          </a:p>
          <a:p>
            <a:pPr marL="0" indent="0">
              <a:buNone/>
            </a:pPr>
            <a:r>
              <a:rPr lang="pt-BR" dirty="0"/>
              <a:t>                                    senha=?</a:t>
            </a:r>
          </a:p>
          <a:p>
            <a:pPr marL="0" indent="0">
              <a:buNone/>
            </a:pPr>
            <a:r>
              <a:rPr lang="pt-BR" dirty="0"/>
              <a:t>                                   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idusuario</a:t>
            </a:r>
            <a:r>
              <a:rPr lang="pt-BR" dirty="0"/>
              <a:t> = ?");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i="1" dirty="0">
                <a:solidFill>
                  <a:schemeClr val="accent1"/>
                </a:solidFill>
              </a:rPr>
              <a:t>//substitui os "</a:t>
            </a:r>
            <a:r>
              <a:rPr lang="pt-BR" i="1" dirty="0" err="1">
                <a:solidFill>
                  <a:schemeClr val="accent1"/>
                </a:solidFill>
              </a:rPr>
              <a:t>s,i</a:t>
            </a:r>
            <a:r>
              <a:rPr lang="pt-BR" i="1" dirty="0">
                <a:solidFill>
                  <a:schemeClr val="accent1"/>
                </a:solidFill>
              </a:rPr>
              <a:t>" pelos interrogações e valores dos atributos.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</a:t>
            </a:r>
            <a:r>
              <a:rPr lang="pt-BR" dirty="0" err="1"/>
              <a:t>sssi</a:t>
            </a:r>
            <a:r>
              <a:rPr lang="pt-BR" dirty="0"/>
              <a:t>", $</a:t>
            </a:r>
            <a:r>
              <a:rPr lang="pt-BR" dirty="0" err="1"/>
              <a:t>this</a:t>
            </a:r>
            <a:r>
              <a:rPr lang="pt-BR" dirty="0"/>
              <a:t>-&gt;nome,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, $</a:t>
            </a:r>
            <a:r>
              <a:rPr lang="pt-BR" dirty="0" err="1"/>
              <a:t>this</a:t>
            </a:r>
            <a:r>
              <a:rPr lang="pt-BR" dirty="0"/>
              <a:t>-&gt;senha,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stmt</a:t>
            </a:r>
            <a:r>
              <a:rPr lang="pt-BR" dirty="0"/>
              <a:t>-&gt;execute();  </a:t>
            </a:r>
            <a:r>
              <a:rPr lang="pt-BR" i="1" dirty="0">
                <a:solidFill>
                  <a:schemeClr val="accent1"/>
                </a:solidFill>
              </a:rPr>
              <a:t>//executa a instrução no </a:t>
            </a:r>
            <a:r>
              <a:rPr lang="pt-BR" i="1" dirty="0" err="1">
                <a:solidFill>
                  <a:schemeClr val="accent1"/>
                </a:solidFill>
              </a:rPr>
              <a:t>sgbd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314598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CD7D3F-D901-13FC-E88E-5974EE67D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7452" y="365125"/>
            <a:ext cx="1656347" cy="1325563"/>
          </a:xfrm>
        </p:spPr>
        <p:txBody>
          <a:bodyPr/>
          <a:lstStyle/>
          <a:p>
            <a:r>
              <a:rPr lang="pt-BR" dirty="0" err="1"/>
              <a:t>read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DCCD5B-E68D-A63A-6C1A-26D0C494A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69757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/*  método chamado pelo arquivo </a:t>
            </a:r>
            <a:r>
              <a:rPr lang="pt-BR" b="1" dirty="0" err="1">
                <a:solidFill>
                  <a:schemeClr val="accent1"/>
                </a:solidFill>
              </a:rPr>
              <a:t>index.php</a:t>
            </a:r>
            <a:r>
              <a:rPr lang="pt-BR" b="1" dirty="0">
                <a:solidFill>
                  <a:schemeClr val="accent1"/>
                </a:solidFill>
              </a:rPr>
              <a:t> quando é recebido um </a:t>
            </a:r>
            <a:r>
              <a:rPr lang="pt-BR" b="1" dirty="0" err="1">
                <a:solidFill>
                  <a:schemeClr val="accent1"/>
                </a:solidFill>
              </a:rPr>
              <a:t>GET</a:t>
            </a:r>
            <a:r>
              <a:rPr lang="pt-BR" b="1" dirty="0">
                <a:solidFill>
                  <a:schemeClr val="accent1"/>
                </a:solidFill>
              </a:rPr>
              <a:t> com id do </a:t>
            </a:r>
            <a:r>
              <a:rPr lang="pt-BR" b="1" dirty="0" err="1">
                <a:solidFill>
                  <a:schemeClr val="accent1"/>
                </a:solidFill>
              </a:rPr>
              <a:t>Usuario</a:t>
            </a:r>
            <a:r>
              <a:rPr lang="pt-BR" b="1" dirty="0">
                <a:solidFill>
                  <a:schemeClr val="accent1"/>
                </a:solidFill>
              </a:rPr>
              <a:t> para retornar dados do usuário com id </a:t>
            </a:r>
            <a:r>
              <a:rPr lang="pt-BR" b="1" dirty="0" err="1">
                <a:solidFill>
                  <a:schemeClr val="accent1"/>
                </a:solidFill>
              </a:rPr>
              <a:t>corespondente</a:t>
            </a:r>
            <a:r>
              <a:rPr lang="pt-BR" b="1" dirty="0">
                <a:solidFill>
                  <a:schemeClr val="accent1"/>
                </a:solidFill>
              </a:rPr>
              <a:t>.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read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i="1" dirty="0">
                <a:solidFill>
                  <a:schemeClr val="accent1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//prepara a instrução de </a:t>
            </a:r>
            <a:r>
              <a:rPr lang="pt-BR" i="1" dirty="0" err="1">
                <a:solidFill>
                  <a:schemeClr val="accent1"/>
                </a:solidFill>
              </a:rPr>
              <a:t>select</a:t>
            </a:r>
            <a:r>
              <a:rPr lang="pt-BR" i="1" dirty="0">
                <a:solidFill>
                  <a:schemeClr val="accent1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select</a:t>
            </a:r>
            <a:r>
              <a:rPr lang="pt-BR" dirty="0"/>
              <a:t> * 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where</a:t>
            </a:r>
            <a:r>
              <a:rPr lang="pt-BR" dirty="0"/>
              <a:t> </a:t>
            </a:r>
            <a:r>
              <a:rPr lang="pt-BR" dirty="0" err="1"/>
              <a:t>idUsuario</a:t>
            </a:r>
            <a:r>
              <a:rPr lang="pt-BR" dirty="0"/>
              <a:t>=?");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//substitui os "i" pelo interrogação e valor da variável.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bind_param</a:t>
            </a:r>
            <a:r>
              <a:rPr lang="pt-BR" dirty="0"/>
              <a:t>("i", </a:t>
            </a:r>
            <a:r>
              <a:rPr lang="pt-BR" dirty="0">
                <a:highlight>
                  <a:srgbClr val="FFFF00"/>
                </a:highlight>
              </a:rPr>
              <a:t>$</a:t>
            </a:r>
            <a:r>
              <a:rPr lang="pt-BR" dirty="0" err="1">
                <a:highlight>
                  <a:srgbClr val="FFFF00"/>
                </a:highlight>
              </a:rPr>
              <a:t>this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</a:t>
            </a:r>
            <a:r>
              <a:rPr lang="pt-BR" i="1" dirty="0">
                <a:solidFill>
                  <a:schemeClr val="accent1"/>
                </a:solidFill>
              </a:rPr>
              <a:t>//executa a instrução no </a:t>
            </a:r>
            <a:r>
              <a:rPr lang="pt-BR" i="1" dirty="0" err="1">
                <a:solidFill>
                  <a:schemeClr val="accent1"/>
                </a:solidFill>
              </a:rPr>
              <a:t>sgbd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 </a:t>
            </a:r>
            <a:r>
              <a:rPr lang="pt-BR" i="1" dirty="0">
                <a:solidFill>
                  <a:schemeClr val="accent1"/>
                </a:solidFill>
              </a:rPr>
              <a:t>//recupera os dados referentes a execução da instrução.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//cria um vetor de objetos com os do usuário de um id especifico.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usuario</a:t>
            </a:r>
            <a:r>
              <a:rPr lang="pt-BR" dirty="0"/>
              <a:t>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    //é utilizado apenas o índice zero pois  só deve existir um único usuário com o id especifico.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setIdUsuario</a:t>
            </a:r>
            <a:r>
              <a:rPr lang="pt-BR" dirty="0"/>
              <a:t>($linha-&gt;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setNome</a:t>
            </a:r>
            <a:r>
              <a:rPr lang="pt-BR" dirty="0"/>
              <a:t>($linha-&gt;nome);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[0]-&gt;</a:t>
            </a:r>
            <a:r>
              <a:rPr lang="pt-BR" dirty="0" err="1"/>
              <a:t>setEmail</a:t>
            </a:r>
            <a:r>
              <a:rPr lang="pt-BR" dirty="0"/>
              <a:t>($linha-&gt;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  $</a:t>
            </a:r>
            <a:r>
              <a:rPr lang="pt-BR" dirty="0" err="1"/>
              <a:t>usuario</a:t>
            </a:r>
            <a:r>
              <a:rPr lang="pt-BR" dirty="0"/>
              <a:t>; </a:t>
            </a:r>
            <a:r>
              <a:rPr lang="pt-BR" i="1" dirty="0">
                <a:solidFill>
                  <a:schemeClr val="accent1"/>
                </a:solidFill>
              </a:rPr>
              <a:t>//retorna um vetor com os dados do usuário.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900911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1140D6-DAB4-E51F-1EF7-0606F3D8C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1916" y="365125"/>
            <a:ext cx="2241884" cy="1325563"/>
          </a:xfrm>
        </p:spPr>
        <p:txBody>
          <a:bodyPr/>
          <a:lstStyle/>
          <a:p>
            <a:r>
              <a:rPr lang="pt-BR" dirty="0" err="1"/>
              <a:t>readAll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8F45B3F-957D-3183-62F3-65B871A42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6553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// método chamado pelo arquivo </a:t>
            </a:r>
            <a:r>
              <a:rPr lang="pt-BR" b="1" dirty="0" err="1">
                <a:solidFill>
                  <a:schemeClr val="accent1"/>
                </a:solidFill>
              </a:rPr>
              <a:t>index.php</a:t>
            </a:r>
            <a:r>
              <a:rPr lang="pt-BR" b="1" dirty="0">
                <a:solidFill>
                  <a:schemeClr val="accent1"/>
                </a:solidFill>
              </a:rPr>
              <a:t> quando é recebido um </a:t>
            </a:r>
            <a:r>
              <a:rPr lang="pt-BR" b="1" dirty="0" err="1">
                <a:solidFill>
                  <a:schemeClr val="accent1"/>
                </a:solidFill>
              </a:rPr>
              <a:t>GET</a:t>
            </a:r>
            <a:r>
              <a:rPr lang="pt-BR" b="1" dirty="0">
                <a:solidFill>
                  <a:schemeClr val="accent1"/>
                </a:solidFill>
              </a:rPr>
              <a:t> sem o id do </a:t>
            </a:r>
            <a:r>
              <a:rPr lang="pt-BR" b="1" dirty="0" err="1">
                <a:solidFill>
                  <a:schemeClr val="accent1"/>
                </a:solidFill>
              </a:rPr>
              <a:t>Usuario</a:t>
            </a:r>
            <a:r>
              <a:rPr lang="pt-BR" b="1" dirty="0">
                <a:solidFill>
                  <a:schemeClr val="accent1"/>
                </a:solidFill>
              </a:rPr>
              <a:t> para retornar dados de todos os </a:t>
            </a:r>
            <a:r>
              <a:rPr lang="pt-BR" b="1" dirty="0" err="1">
                <a:solidFill>
                  <a:schemeClr val="accent1"/>
                </a:solidFill>
              </a:rPr>
              <a:t>usuario</a:t>
            </a:r>
            <a:r>
              <a:rPr lang="pt-BR" b="1" dirty="0">
                <a:solidFill>
                  <a:schemeClr val="accent1"/>
                </a:solidFill>
              </a:rPr>
              <a:t>.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readAll</a:t>
            </a:r>
            <a:r>
              <a:rPr lang="pt-BR" dirty="0"/>
              <a:t>(){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Banco(); </a:t>
            </a:r>
            <a:r>
              <a:rPr lang="pt-BR" b="1" dirty="0">
                <a:solidFill>
                  <a:schemeClr val="accent1"/>
                </a:solidFill>
              </a:rPr>
              <a:t>//Instancia a classe banco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//prepara a instrução de </a:t>
            </a:r>
            <a:r>
              <a:rPr lang="pt-BR" b="1" dirty="0" err="1">
                <a:solidFill>
                  <a:schemeClr val="accent1"/>
                </a:solidFill>
              </a:rPr>
              <a:t>select</a:t>
            </a:r>
            <a:r>
              <a:rPr lang="pt-BR" b="1" dirty="0">
                <a:solidFill>
                  <a:schemeClr val="accent1"/>
                </a:solidFill>
              </a:rPr>
              <a:t> no banco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 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()-&gt;prepare("</a:t>
            </a:r>
            <a:r>
              <a:rPr lang="pt-BR" dirty="0" err="1"/>
              <a:t>select</a:t>
            </a:r>
            <a:r>
              <a:rPr lang="pt-BR" dirty="0"/>
              <a:t> *  </a:t>
            </a:r>
            <a:r>
              <a:rPr lang="pt-BR" dirty="0" err="1"/>
              <a:t>from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");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stmt</a:t>
            </a:r>
            <a:r>
              <a:rPr lang="pt-BR" dirty="0"/>
              <a:t>-&gt;execute();  </a:t>
            </a:r>
            <a:r>
              <a:rPr lang="pt-BR" dirty="0">
                <a:solidFill>
                  <a:schemeClr val="accent1"/>
                </a:solidFill>
              </a:rPr>
              <a:t>//executa a instrução no </a:t>
            </a:r>
            <a:r>
              <a:rPr lang="pt-BR" dirty="0" err="1">
                <a:solidFill>
                  <a:schemeClr val="accent1"/>
                </a:solidFill>
              </a:rPr>
              <a:t>sgbd</a:t>
            </a:r>
            <a:endParaRPr lang="pt-BR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$resultado = $</a:t>
            </a:r>
            <a:r>
              <a:rPr lang="pt-BR" dirty="0" err="1"/>
              <a:t>stmt</a:t>
            </a:r>
            <a:r>
              <a:rPr lang="pt-BR" dirty="0"/>
              <a:t>-&gt;</a:t>
            </a:r>
            <a:r>
              <a:rPr lang="pt-BR" dirty="0" err="1"/>
              <a:t>get_result</a:t>
            </a:r>
            <a:r>
              <a:rPr lang="pt-BR" dirty="0"/>
              <a:t>();  </a:t>
            </a:r>
            <a:r>
              <a:rPr lang="pt-BR" i="1" dirty="0">
                <a:solidFill>
                  <a:schemeClr val="accent1"/>
                </a:solidFill>
              </a:rPr>
              <a:t>//recupera os dados referentes a execução da instrução.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usuario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 $i = 0;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i="1" dirty="0">
                <a:solidFill>
                  <a:schemeClr val="accent1"/>
                </a:solidFill>
              </a:rPr>
              <a:t>//cria um vetor com os dados de todos os usuários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while</a:t>
            </a:r>
            <a:r>
              <a:rPr lang="pt-BR" dirty="0"/>
              <a:t> ($linha = $resultado-&gt;</a:t>
            </a:r>
            <a:r>
              <a:rPr lang="pt-BR" dirty="0" err="1"/>
              <a:t>fetch_object</a:t>
            </a:r>
            <a:r>
              <a:rPr lang="pt-BR" dirty="0"/>
              <a:t>()) {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 = new </a:t>
            </a:r>
            <a:r>
              <a:rPr lang="pt-BR" dirty="0" err="1"/>
              <a:t>Usuario</a:t>
            </a:r>
            <a:r>
              <a:rPr lang="pt-BR" dirty="0"/>
              <a:t>(); </a:t>
            </a:r>
            <a:r>
              <a:rPr lang="pt-BR" i="1" dirty="0">
                <a:solidFill>
                  <a:schemeClr val="accent1"/>
                </a:solidFill>
              </a:rPr>
              <a:t>//instância um novo usuário em cada posição do vetor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    //recupera os dados que vieram do </a:t>
            </a:r>
            <a:r>
              <a:rPr lang="pt-BR" i="1" dirty="0" err="1">
                <a:solidFill>
                  <a:schemeClr val="accent1"/>
                </a:solidFill>
              </a:rPr>
              <a:t>sgbd</a:t>
            </a:r>
            <a:r>
              <a:rPr lang="pt-BR" i="1" dirty="0">
                <a:solidFill>
                  <a:schemeClr val="accent1"/>
                </a:solidFill>
              </a:rPr>
              <a:t>  e faz o "set" dos dados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setIdUsuario</a:t>
            </a:r>
            <a:r>
              <a:rPr lang="pt-BR" dirty="0"/>
              <a:t>($linha-&gt;</a:t>
            </a:r>
            <a:r>
              <a:rPr lang="pt-BR" dirty="0" err="1"/>
              <a:t>idUsuario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setNome</a:t>
            </a:r>
            <a:r>
              <a:rPr lang="pt-BR" dirty="0"/>
              <a:t>($linha-&gt;nome);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usuario</a:t>
            </a:r>
            <a:r>
              <a:rPr lang="pt-BR" dirty="0"/>
              <a:t>[$i]-&gt;</a:t>
            </a:r>
            <a:r>
              <a:rPr lang="pt-BR" dirty="0" err="1"/>
              <a:t>setEmail</a:t>
            </a:r>
            <a:r>
              <a:rPr lang="pt-BR" dirty="0"/>
              <a:t>($linha-&gt;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$i++;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  $</a:t>
            </a:r>
            <a:r>
              <a:rPr lang="pt-BR" dirty="0" err="1"/>
              <a:t>usuario</a:t>
            </a:r>
            <a:r>
              <a:rPr lang="pt-BR" i="1" dirty="0">
                <a:solidFill>
                  <a:schemeClr val="accent1"/>
                </a:solidFill>
              </a:rPr>
              <a:t>; //retorna um vetor de usuários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221865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CE816D-2973-D1C3-EBED-AB04BABEE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7536" y="365125"/>
            <a:ext cx="2386263" cy="1325563"/>
          </a:xfrm>
        </p:spPr>
        <p:txBody>
          <a:bodyPr/>
          <a:lstStyle/>
          <a:p>
            <a:r>
              <a:rPr lang="pt-BR" dirty="0"/>
              <a:t>logout()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D95715F-B873-251F-3C04-F4E09E486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3663"/>
            <a:ext cx="10515600" cy="5543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/*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método chamado pelo arquivo </a:t>
            </a:r>
            <a:r>
              <a:rPr lang="pt-BR" i="1" dirty="0" err="1">
                <a:solidFill>
                  <a:schemeClr val="accent1"/>
                </a:solidFill>
              </a:rPr>
              <a:t>index.php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quando é recebido um </a:t>
            </a:r>
            <a:r>
              <a:rPr lang="pt-BR" i="1" dirty="0" err="1">
                <a:solidFill>
                  <a:schemeClr val="accent1"/>
                </a:solidFill>
              </a:rPr>
              <a:t>GET</a:t>
            </a:r>
            <a:r>
              <a:rPr lang="pt-BR" i="1" dirty="0">
                <a:solidFill>
                  <a:schemeClr val="accent1"/>
                </a:solidFill>
              </a:rPr>
              <a:t> na rota /logout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para </a:t>
            </a:r>
            <a:r>
              <a:rPr lang="pt-BR" i="1" dirty="0" err="1">
                <a:solidFill>
                  <a:schemeClr val="accent1"/>
                </a:solidFill>
              </a:rPr>
              <a:t>destrurir</a:t>
            </a:r>
            <a:r>
              <a:rPr lang="pt-BR" i="1" dirty="0">
                <a:solidFill>
                  <a:schemeClr val="accent1"/>
                </a:solidFill>
              </a:rPr>
              <a:t> a sessão.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logout()</a:t>
            </a:r>
          </a:p>
          <a:p>
            <a:pPr marL="0" indent="0">
              <a:buNone/>
            </a:pPr>
            <a:r>
              <a:rPr lang="pt-BR" dirty="0"/>
              <a:t>    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session_unset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session_destroy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317065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B66B84-BD07-40BF-6C3A-F2E284573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1262" y="365125"/>
            <a:ext cx="3252537" cy="1325563"/>
          </a:xfrm>
        </p:spPr>
        <p:txBody>
          <a:bodyPr/>
          <a:lstStyle/>
          <a:p>
            <a:r>
              <a:rPr lang="pt-BR" dirty="0" err="1"/>
              <a:t>estaLogado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D4A081-EDAC-1873-211C-357528537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2632"/>
            <a:ext cx="10515600" cy="517433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//método que verifica se o usuário tem sessão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// e foi logado previamente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estaLogado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{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//verifica se existe a variável $_</a:t>
            </a:r>
            <a:r>
              <a:rPr lang="pt-BR" i="1" dirty="0" err="1">
                <a:solidFill>
                  <a:schemeClr val="accent1"/>
                </a:solidFill>
              </a:rPr>
              <a:t>SESSION</a:t>
            </a:r>
            <a:r>
              <a:rPr lang="pt-BR" i="1" dirty="0">
                <a:solidFill>
                  <a:schemeClr val="accent1"/>
                </a:solidFill>
              </a:rPr>
              <a:t>["logado"]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isset</a:t>
            </a:r>
            <a:r>
              <a:rPr lang="pt-BR" dirty="0"/>
              <a:t>($_</a:t>
            </a:r>
            <a:r>
              <a:rPr lang="pt-BR" dirty="0" err="1"/>
              <a:t>SESSION</a:t>
            </a:r>
            <a:r>
              <a:rPr lang="pt-BR" dirty="0"/>
              <a:t>["logado"])) {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            //verifica se o valor da variável $_</a:t>
            </a:r>
            <a:r>
              <a:rPr lang="pt-BR" i="1" dirty="0" err="1">
                <a:solidFill>
                  <a:schemeClr val="accent1"/>
                </a:solidFill>
              </a:rPr>
              <a:t>SESSION</a:t>
            </a:r>
            <a:r>
              <a:rPr lang="pt-BR" i="1" dirty="0">
                <a:solidFill>
                  <a:schemeClr val="accent1"/>
                </a:solidFill>
              </a:rPr>
              <a:t>["logado"] é </a:t>
            </a:r>
            <a:r>
              <a:rPr lang="pt-BR" i="1" dirty="0" err="1">
                <a:solidFill>
                  <a:schemeClr val="accent1"/>
                </a:solidFill>
              </a:rPr>
              <a:t>true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            </a:t>
            </a:r>
            <a:r>
              <a:rPr lang="pt-BR" dirty="0" err="1"/>
              <a:t>if</a:t>
            </a:r>
            <a:r>
              <a:rPr lang="pt-BR" dirty="0"/>
              <a:t> ($_</a:t>
            </a:r>
            <a:r>
              <a:rPr lang="pt-BR" dirty="0" err="1"/>
              <a:t>SESSION</a:t>
            </a:r>
            <a:r>
              <a:rPr lang="pt-BR" dirty="0"/>
              <a:t>["logado"] == </a:t>
            </a:r>
            <a:r>
              <a:rPr lang="pt-BR" dirty="0" err="1"/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    }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false;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4208508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18EF7B-7B46-8CBF-FB5F-ED65FD6DF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5494" y="0"/>
            <a:ext cx="5466347" cy="1325563"/>
          </a:xfrm>
        </p:spPr>
        <p:txBody>
          <a:bodyPr/>
          <a:lstStyle/>
          <a:p>
            <a:r>
              <a:rPr lang="pt-BR" dirty="0" err="1"/>
              <a:t>verificarUsuarioSenha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BDF536-6B30-39DF-0C7B-71E5F480C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06" y="312822"/>
            <a:ext cx="10515600" cy="654517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500"/>
              </a:spcBef>
              <a:buNone/>
            </a:pPr>
            <a:r>
              <a:rPr lang="pt-BR" sz="1600" i="1" dirty="0">
                <a:solidFill>
                  <a:schemeClr val="accent1"/>
                </a:solidFill>
              </a:rPr>
              <a:t> //método que verifica se o usuário e senha estão corretos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</a:t>
            </a:r>
            <a:r>
              <a:rPr lang="pt-BR" sz="1600" dirty="0" err="1"/>
              <a:t>public</a:t>
            </a:r>
            <a:r>
              <a:rPr lang="pt-BR" sz="1600" dirty="0"/>
              <a:t> </a:t>
            </a:r>
            <a:r>
              <a:rPr lang="pt-BR" sz="1600" dirty="0" err="1"/>
              <a:t>function</a:t>
            </a:r>
            <a:r>
              <a:rPr lang="pt-BR" sz="1600" dirty="0"/>
              <a:t> </a:t>
            </a:r>
            <a:r>
              <a:rPr lang="pt-BR" sz="1600" dirty="0" err="1"/>
              <a:t>verificarUsuarioSenha</a:t>
            </a:r>
            <a:r>
              <a:rPr lang="pt-BR" sz="1600" dirty="0"/>
              <a:t>(){  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this</a:t>
            </a:r>
            <a:r>
              <a:rPr lang="pt-BR" sz="1600" dirty="0"/>
              <a:t>-&gt;banco = new Banco(); </a:t>
            </a:r>
            <a:r>
              <a:rPr lang="pt-BR" sz="1600" i="1" dirty="0">
                <a:solidFill>
                  <a:schemeClr val="accent1"/>
                </a:solidFill>
              </a:rPr>
              <a:t>//faz uma instância de banco  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this</a:t>
            </a:r>
            <a:r>
              <a:rPr lang="pt-BR" sz="1600" dirty="0"/>
              <a:t>-&gt;senha = </a:t>
            </a:r>
            <a:r>
              <a:rPr lang="pt-BR" sz="1600" dirty="0" err="1"/>
              <a:t>md5</a:t>
            </a:r>
            <a:r>
              <a:rPr lang="pt-BR" sz="1600" dirty="0"/>
              <a:t>($</a:t>
            </a:r>
            <a:r>
              <a:rPr lang="pt-BR" sz="1600" dirty="0" err="1"/>
              <a:t>this</a:t>
            </a:r>
            <a:r>
              <a:rPr lang="pt-BR" sz="1600" dirty="0"/>
              <a:t>-&gt;senha); </a:t>
            </a:r>
            <a:r>
              <a:rPr lang="pt-BR" sz="1600" i="1" dirty="0">
                <a:solidFill>
                  <a:schemeClr val="accent1"/>
                </a:solidFill>
              </a:rPr>
              <a:t>//cria um </a:t>
            </a:r>
            <a:r>
              <a:rPr lang="pt-BR" sz="1600" i="1" dirty="0" err="1">
                <a:solidFill>
                  <a:schemeClr val="accent1"/>
                </a:solidFill>
              </a:rPr>
              <a:t>hash</a:t>
            </a:r>
            <a:r>
              <a:rPr lang="pt-BR" sz="1600" i="1" dirty="0">
                <a:solidFill>
                  <a:schemeClr val="accent1"/>
                </a:solidFill>
              </a:rPr>
              <a:t> utilizando o algoritmo </a:t>
            </a:r>
            <a:r>
              <a:rPr lang="pt-BR" sz="1600" i="1" dirty="0" err="1">
                <a:solidFill>
                  <a:schemeClr val="accent1"/>
                </a:solidFill>
              </a:rPr>
              <a:t>md5</a:t>
            </a:r>
            <a:r>
              <a:rPr lang="pt-BR" sz="1600" i="1" dirty="0">
                <a:solidFill>
                  <a:schemeClr val="accent1"/>
                </a:solidFill>
              </a:rPr>
              <a:t> para a senha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sql</a:t>
            </a:r>
            <a:r>
              <a:rPr lang="pt-BR" sz="1600" dirty="0"/>
              <a:t> = "</a:t>
            </a:r>
            <a:r>
              <a:rPr lang="pt-BR" sz="1600" dirty="0" err="1"/>
              <a:t>select</a:t>
            </a:r>
            <a:r>
              <a:rPr lang="pt-BR" sz="1600" dirty="0"/>
              <a:t> </a:t>
            </a:r>
            <a:r>
              <a:rPr lang="pt-BR" sz="1600" dirty="0" err="1"/>
              <a:t>count</a:t>
            </a:r>
            <a:r>
              <a:rPr lang="pt-BR" sz="1600" dirty="0"/>
              <a:t>(*) as </a:t>
            </a:r>
            <a:r>
              <a:rPr lang="pt-BR" sz="1600" dirty="0" err="1"/>
              <a:t>qtd</a:t>
            </a:r>
            <a:r>
              <a:rPr lang="pt-BR" sz="1600" dirty="0"/>
              <a:t> ,</a:t>
            </a:r>
            <a:r>
              <a:rPr lang="pt-BR" sz="1600" dirty="0" err="1"/>
              <a:t>nome,idUsuario</a:t>
            </a:r>
            <a:r>
              <a:rPr lang="pt-BR" sz="1600" dirty="0"/>
              <a:t>  </a:t>
            </a:r>
            <a:r>
              <a:rPr lang="pt-BR" sz="1600" dirty="0" err="1"/>
              <a:t>from</a:t>
            </a:r>
            <a:r>
              <a:rPr lang="pt-BR" sz="1600" dirty="0"/>
              <a:t> </a:t>
            </a:r>
            <a:r>
              <a:rPr lang="pt-BR" sz="1600" dirty="0" err="1"/>
              <a:t>usuario</a:t>
            </a:r>
            <a:r>
              <a:rPr lang="pt-BR" sz="1600" dirty="0"/>
              <a:t> </a:t>
            </a:r>
            <a:r>
              <a:rPr lang="pt-BR" sz="1600" dirty="0" err="1"/>
              <a:t>where</a:t>
            </a:r>
            <a:r>
              <a:rPr lang="pt-BR" sz="1600" dirty="0"/>
              <a:t> </a:t>
            </a:r>
            <a:r>
              <a:rPr lang="pt-BR" sz="1600" dirty="0" err="1"/>
              <a:t>email</a:t>
            </a:r>
            <a:r>
              <a:rPr lang="pt-BR" sz="1600" dirty="0"/>
              <a:t> = ? </a:t>
            </a:r>
            <a:r>
              <a:rPr lang="pt-BR" sz="1600" dirty="0" err="1"/>
              <a:t>and</a:t>
            </a:r>
            <a:r>
              <a:rPr lang="pt-BR" sz="1600" dirty="0"/>
              <a:t> senha =?";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stmt</a:t>
            </a:r>
            <a:r>
              <a:rPr lang="pt-BR" sz="1600" dirty="0"/>
              <a:t> = $</a:t>
            </a:r>
            <a:r>
              <a:rPr lang="pt-BR" sz="1600" dirty="0" err="1"/>
              <a:t>this</a:t>
            </a:r>
            <a:r>
              <a:rPr lang="pt-BR" sz="1600" dirty="0"/>
              <a:t>-&gt;banco-&gt;</a:t>
            </a:r>
            <a:r>
              <a:rPr lang="pt-BR" sz="1600" dirty="0" err="1"/>
              <a:t>getConexao</a:t>
            </a:r>
            <a:r>
              <a:rPr lang="pt-BR" sz="1600" dirty="0"/>
              <a:t>()-&gt;prepare($</a:t>
            </a:r>
            <a:r>
              <a:rPr lang="pt-BR" sz="1600" dirty="0" err="1"/>
              <a:t>sql</a:t>
            </a:r>
            <a:r>
              <a:rPr lang="pt-BR" sz="1600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stmt</a:t>
            </a:r>
            <a:r>
              <a:rPr lang="pt-BR" sz="1600" dirty="0"/>
              <a:t>-&gt;</a:t>
            </a:r>
            <a:r>
              <a:rPr lang="pt-BR" sz="1600" dirty="0" err="1"/>
              <a:t>bind_param</a:t>
            </a:r>
            <a:r>
              <a:rPr lang="pt-BR" sz="1600" dirty="0"/>
              <a:t>("</a:t>
            </a:r>
            <a:r>
              <a:rPr lang="pt-BR" sz="1600" dirty="0" err="1"/>
              <a:t>ss</a:t>
            </a:r>
            <a:r>
              <a:rPr lang="pt-BR" sz="1600" dirty="0"/>
              <a:t>",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email</a:t>
            </a:r>
            <a:r>
              <a:rPr lang="pt-BR" sz="1600" dirty="0"/>
              <a:t>, $</a:t>
            </a:r>
            <a:r>
              <a:rPr lang="pt-BR" sz="1600" dirty="0" err="1"/>
              <a:t>this</a:t>
            </a:r>
            <a:r>
              <a:rPr lang="pt-BR" sz="1600" dirty="0"/>
              <a:t>-&gt;senha);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</a:t>
            </a:r>
            <a:r>
              <a:rPr lang="pt-BR" sz="1600" dirty="0" err="1"/>
              <a:t>stmt</a:t>
            </a:r>
            <a:r>
              <a:rPr lang="pt-BR" sz="1600" dirty="0"/>
              <a:t>-&gt;execute();  </a:t>
            </a:r>
            <a:r>
              <a:rPr lang="pt-BR" sz="1600" i="1" dirty="0">
                <a:solidFill>
                  <a:schemeClr val="accent1"/>
                </a:solidFill>
              </a:rPr>
              <a:t>//executa a  instrução </a:t>
            </a:r>
            <a:r>
              <a:rPr lang="pt-BR" sz="1600" i="1" dirty="0" err="1">
                <a:solidFill>
                  <a:schemeClr val="accent1"/>
                </a:solidFill>
              </a:rPr>
              <a:t>sql</a:t>
            </a:r>
            <a:r>
              <a:rPr lang="pt-BR" sz="1600" i="1" dirty="0">
                <a:solidFill>
                  <a:schemeClr val="accent1"/>
                </a:solidFill>
              </a:rPr>
              <a:t> no </a:t>
            </a:r>
            <a:r>
              <a:rPr lang="pt-BR" sz="1600" i="1" dirty="0" err="1">
                <a:solidFill>
                  <a:schemeClr val="accent1"/>
                </a:solidFill>
              </a:rPr>
              <a:t>sgbd</a:t>
            </a:r>
            <a:endParaRPr lang="pt-BR" sz="1600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$resultado = $</a:t>
            </a:r>
            <a:r>
              <a:rPr lang="pt-BR" sz="1600" dirty="0" err="1"/>
              <a:t>stmt</a:t>
            </a:r>
            <a:r>
              <a:rPr lang="pt-BR" sz="1600" dirty="0"/>
              <a:t>-&gt;</a:t>
            </a:r>
            <a:r>
              <a:rPr lang="pt-BR" sz="1600" dirty="0" err="1"/>
              <a:t>get_result</a:t>
            </a:r>
            <a:r>
              <a:rPr lang="pt-BR" sz="1600" dirty="0"/>
              <a:t>();   </a:t>
            </a:r>
            <a:r>
              <a:rPr lang="pt-BR" sz="1600" i="1" dirty="0">
                <a:solidFill>
                  <a:schemeClr val="accent1"/>
                </a:solidFill>
              </a:rPr>
              <a:t>//recupera os dados referentes a execução do </a:t>
            </a:r>
            <a:r>
              <a:rPr lang="pt-BR" sz="1600" i="1" dirty="0" err="1">
                <a:solidFill>
                  <a:schemeClr val="accent1"/>
                </a:solidFill>
              </a:rPr>
              <a:t>sql</a:t>
            </a:r>
            <a:endParaRPr lang="pt-BR" sz="1600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sz="1600" i="1" dirty="0">
                <a:solidFill>
                  <a:schemeClr val="accent1"/>
                </a:solidFill>
              </a:rPr>
              <a:t>        //estrutura de repetição que passa por todos os dados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while</a:t>
            </a:r>
            <a:r>
              <a:rPr lang="pt-BR" sz="1600" dirty="0"/>
              <a:t> ($linha = $resultado-&gt;</a:t>
            </a:r>
            <a:r>
              <a:rPr lang="pt-BR" sz="1600" dirty="0" err="1"/>
              <a:t>fetch_object</a:t>
            </a:r>
            <a:r>
              <a:rPr lang="pt-BR" sz="1600" dirty="0"/>
              <a:t>()) { 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>
                <a:solidFill>
                  <a:schemeClr val="accent1"/>
                </a:solidFill>
              </a:rPr>
              <a:t>            //verifica se </a:t>
            </a:r>
            <a:r>
              <a:rPr lang="pt-BR" sz="1600" dirty="0" err="1">
                <a:solidFill>
                  <a:schemeClr val="accent1"/>
                </a:solidFill>
              </a:rPr>
              <a:t>qtd</a:t>
            </a:r>
            <a:r>
              <a:rPr lang="pt-BR" sz="1600" dirty="0">
                <a:solidFill>
                  <a:schemeClr val="accent1"/>
                </a:solidFill>
              </a:rPr>
              <a:t> é igual a 1, significa que existe 1 </a:t>
            </a:r>
            <a:r>
              <a:rPr lang="pt-BR" sz="1600" dirty="0" err="1">
                <a:solidFill>
                  <a:schemeClr val="accent1"/>
                </a:solidFill>
              </a:rPr>
              <a:t>usuario</a:t>
            </a:r>
            <a:r>
              <a:rPr lang="pt-BR" sz="1600" dirty="0">
                <a:solidFill>
                  <a:schemeClr val="accent1"/>
                </a:solidFill>
              </a:rPr>
              <a:t> om o </a:t>
            </a:r>
            <a:r>
              <a:rPr lang="pt-BR" sz="1600" dirty="0" err="1">
                <a:solidFill>
                  <a:schemeClr val="accent1"/>
                </a:solidFill>
              </a:rPr>
              <a:t>email</a:t>
            </a:r>
            <a:r>
              <a:rPr lang="pt-BR" sz="1600" dirty="0">
                <a:solidFill>
                  <a:schemeClr val="accent1"/>
                </a:solidFill>
              </a:rPr>
              <a:t> e senha fornecido.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</a:t>
            </a:r>
            <a:r>
              <a:rPr lang="pt-BR" sz="1600" dirty="0" err="1"/>
              <a:t>if</a:t>
            </a:r>
            <a:r>
              <a:rPr lang="pt-BR" sz="1600" dirty="0"/>
              <a:t> ($linha-&gt;</a:t>
            </a:r>
            <a:r>
              <a:rPr lang="pt-BR" sz="1600" dirty="0" err="1"/>
              <a:t>qtd</a:t>
            </a:r>
            <a:r>
              <a:rPr lang="pt-BR" sz="1600" dirty="0"/>
              <a:t> == 1)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setIdUsuario</a:t>
            </a:r>
            <a:r>
              <a:rPr lang="pt-BR" sz="1600" dirty="0"/>
              <a:t>($linha-&gt;</a:t>
            </a:r>
            <a:r>
              <a:rPr lang="pt-BR" sz="1600" dirty="0" err="1"/>
              <a:t>idUsuario</a:t>
            </a:r>
            <a:r>
              <a:rPr lang="pt-BR" sz="1600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setNome</a:t>
            </a:r>
            <a:r>
              <a:rPr lang="pt-BR" sz="1600" dirty="0"/>
              <a:t>($linha-&gt;nome);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i="1" dirty="0">
                <a:solidFill>
                  <a:schemeClr val="accent1"/>
                </a:solidFill>
              </a:rPr>
              <a:t>                //cria as variáveis de sessão do usuário logado.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$_</a:t>
            </a:r>
            <a:r>
              <a:rPr lang="pt-BR" sz="1600" dirty="0" err="1"/>
              <a:t>SESSION</a:t>
            </a:r>
            <a:r>
              <a:rPr lang="pt-BR" sz="1600" dirty="0"/>
              <a:t>["logado"] = </a:t>
            </a:r>
            <a:r>
              <a:rPr lang="pt-BR" sz="1600" dirty="0" err="1"/>
              <a:t>true</a:t>
            </a:r>
            <a:r>
              <a:rPr lang="pt-BR" sz="1600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$_</a:t>
            </a:r>
            <a:r>
              <a:rPr lang="pt-BR" sz="1600" dirty="0" err="1"/>
              <a:t>SESSION</a:t>
            </a:r>
            <a:r>
              <a:rPr lang="pt-BR" sz="1600" dirty="0"/>
              <a:t>["</a:t>
            </a:r>
            <a:r>
              <a:rPr lang="pt-BR" sz="1600" dirty="0" err="1"/>
              <a:t>idUsuario</a:t>
            </a:r>
            <a:r>
              <a:rPr lang="pt-BR" sz="1600" dirty="0"/>
              <a:t>"] = 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getIdUsuario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$_</a:t>
            </a:r>
            <a:r>
              <a:rPr lang="pt-BR" sz="1600" dirty="0" err="1"/>
              <a:t>SESSION</a:t>
            </a:r>
            <a:r>
              <a:rPr lang="pt-BR" sz="1600" dirty="0"/>
              <a:t>["</a:t>
            </a:r>
            <a:r>
              <a:rPr lang="pt-BR" sz="1600" dirty="0" err="1"/>
              <a:t>email</a:t>
            </a:r>
            <a:r>
              <a:rPr lang="pt-BR" sz="1600" dirty="0"/>
              <a:t>"] = 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getEmail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$_</a:t>
            </a:r>
            <a:r>
              <a:rPr lang="pt-BR" sz="1600" dirty="0" err="1"/>
              <a:t>SESSION</a:t>
            </a:r>
            <a:r>
              <a:rPr lang="pt-BR" sz="1600" dirty="0"/>
              <a:t>["nome"] = $</a:t>
            </a:r>
            <a:r>
              <a:rPr lang="pt-BR" sz="1600" dirty="0" err="1"/>
              <a:t>this</a:t>
            </a:r>
            <a:r>
              <a:rPr lang="pt-BR" sz="1600" dirty="0"/>
              <a:t>-&gt;</a:t>
            </a:r>
            <a:r>
              <a:rPr lang="pt-BR" sz="1600" dirty="0" err="1"/>
              <a:t>getNome</a:t>
            </a:r>
            <a:r>
              <a:rPr lang="pt-BR" sz="1600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    </a:t>
            </a:r>
            <a:r>
              <a:rPr lang="pt-BR" sz="1600" dirty="0" err="1"/>
              <a:t>return</a:t>
            </a:r>
            <a:r>
              <a:rPr lang="pt-BR" sz="1600" dirty="0"/>
              <a:t> </a:t>
            </a:r>
            <a:r>
              <a:rPr lang="pt-BR" sz="1600" dirty="0" err="1"/>
              <a:t>true</a:t>
            </a:r>
            <a:r>
              <a:rPr lang="pt-BR" sz="1600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    </a:t>
            </a:r>
            <a:r>
              <a:rPr lang="pt-BR" sz="1600" dirty="0" err="1"/>
              <a:t>return</a:t>
            </a:r>
            <a:r>
              <a:rPr lang="pt-BR" sz="1600" dirty="0"/>
              <a:t> false;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sz="1600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543225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37D5AF-7473-98C6-DB5E-E9FB427E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D09AEAE-2330-4DE5-3E35-D162A00A9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//inicializa uma </a:t>
            </a:r>
            <a:r>
              <a:rPr lang="pt-BR" i="1" dirty="0" err="1">
                <a:solidFill>
                  <a:schemeClr val="accent1"/>
                </a:solidFill>
              </a:rPr>
              <a:t>sessao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 err="1"/>
              <a:t>session_start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//https://github.com/bramus/router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Usuario.php</a:t>
            </a:r>
            <a:r>
              <a:rPr lang="pt-BR" dirty="0"/>
              <a:t>";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//Cria uma instância da classe </a:t>
            </a:r>
            <a:r>
              <a:rPr lang="pt-BR" i="1" dirty="0" err="1">
                <a:solidFill>
                  <a:schemeClr val="accent1"/>
                </a:solidFill>
              </a:rPr>
              <a:t>Router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 = new </a:t>
            </a:r>
            <a:r>
              <a:rPr lang="pt-BR" dirty="0" err="1"/>
              <a:t>Router</a:t>
            </a:r>
            <a:r>
              <a:rPr lang="pt-BR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66097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D6BF9-B119-BE42-39AD-8B8235F2A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Session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DAFED63-8697-A8F7-4070-049ABAC4E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Chama-se variáveis de sessão aquelas que guardam valores enquanto o navegador do usuário estiver aberto.</a:t>
            </a:r>
          </a:p>
          <a:p>
            <a:endParaRPr lang="pt-BR" dirty="0"/>
          </a:p>
          <a:p>
            <a:r>
              <a:rPr lang="pt-BR" dirty="0"/>
              <a:t>Ao encerrar o navegador estas variáveis são perdidas. </a:t>
            </a:r>
          </a:p>
          <a:p>
            <a:r>
              <a:rPr lang="pt-BR" dirty="0"/>
              <a:t>O interessante destas sessões é que elas podem ser acessadas por qualquer página de sua aplicação PHP.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4400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0884" y="1127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84" y="0"/>
            <a:ext cx="11610474" cy="66093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pt-BR" dirty="0"/>
          </a:p>
          <a:p>
            <a:pPr marL="0" indent="0">
              <a:spcBef>
                <a:spcPts val="500"/>
              </a:spcBef>
              <a:buNone/>
            </a:pPr>
            <a:r>
              <a:rPr lang="pt-BR" i="1" dirty="0">
                <a:solidFill>
                  <a:schemeClr val="accent1"/>
                </a:solidFill>
              </a:rPr>
              <a:t>// trata a rota: POST: /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r>
              <a:rPr lang="pt-BR" i="1" dirty="0">
                <a:solidFill>
                  <a:schemeClr val="accent1"/>
                </a:solidFill>
              </a:rPr>
              <a:t>, a rota cadastra um cliente.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-&gt;post('/</a:t>
            </a:r>
            <a:r>
              <a:rPr lang="pt-BR" dirty="0" err="1"/>
              <a:t>usuario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 () {</a:t>
            </a:r>
            <a:br>
              <a:rPr lang="pt-BR" dirty="0"/>
            </a:br>
            <a:r>
              <a:rPr lang="pt-BR" dirty="0"/>
              <a:t>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://input’); </a:t>
            </a:r>
            <a:r>
              <a:rPr lang="pt-BR" i="1" dirty="0">
                <a:solidFill>
                  <a:schemeClr val="accent1"/>
                </a:solidFill>
              </a:rPr>
              <a:t>//recupera os dados enviados no corpo da requisição.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   </a:t>
            </a:r>
            <a:r>
              <a:rPr lang="pt-BR" i="1" dirty="0">
                <a:solidFill>
                  <a:schemeClr val="accent1"/>
                </a:solidFill>
              </a:rPr>
              <a:t>//converte os dados em um objeto </a:t>
            </a:r>
            <a:r>
              <a:rPr lang="pt-BR" i="1" dirty="0" err="1">
                <a:solidFill>
                  <a:schemeClr val="accent1"/>
                </a:solidFill>
              </a:rPr>
              <a:t>json</a:t>
            </a:r>
            <a:r>
              <a:rPr lang="pt-BR" dirty="0"/>
              <a:t>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   </a:t>
            </a:r>
            <a:r>
              <a:rPr lang="pt-BR" i="1" dirty="0">
                <a:solidFill>
                  <a:schemeClr val="accent1"/>
                </a:solidFill>
              </a:rPr>
              <a:t>//cria uma instância de 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-&gt;nome); </a:t>
            </a:r>
            <a:r>
              <a:rPr lang="pt-BR" i="1" dirty="0">
                <a:solidFill>
                  <a:schemeClr val="accent1"/>
                </a:solidFill>
              </a:rPr>
              <a:t>//faz o "set" dos dados dentro da classe.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i="1" dirty="0">
                <a:solidFill>
                  <a:schemeClr val="accent1"/>
                </a:solidFill>
              </a:rPr>
              <a:t>  //verifica se existe algum usuário com o mesmo </a:t>
            </a:r>
            <a:r>
              <a:rPr lang="pt-BR" i="1" dirty="0" err="1">
                <a:solidFill>
                  <a:schemeClr val="accent1"/>
                </a:solidFill>
              </a:rPr>
              <a:t>email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usuarioExiste</a:t>
            </a:r>
            <a:r>
              <a:rPr lang="pt-BR" dirty="0"/>
              <a:t>() == false) {   </a:t>
            </a:r>
            <a:r>
              <a:rPr lang="pt-BR" i="1" dirty="0">
                <a:solidFill>
                  <a:schemeClr val="accent1"/>
                </a:solidFill>
              </a:rPr>
              <a:t>//executa o método </a:t>
            </a:r>
            <a:r>
              <a:rPr lang="pt-BR" i="1" dirty="0" err="1">
                <a:solidFill>
                  <a:schemeClr val="accent1"/>
                </a:solidFill>
              </a:rPr>
              <a:t>create</a:t>
            </a:r>
            <a:r>
              <a:rPr lang="pt-BR" i="1" dirty="0">
                <a:solidFill>
                  <a:schemeClr val="accent1"/>
                </a:solidFill>
              </a:rPr>
              <a:t> da classe Usuário e prepara o </a:t>
            </a:r>
            <a:r>
              <a:rPr lang="pt-BR" i="1" dirty="0" err="1">
                <a:solidFill>
                  <a:schemeClr val="accent1"/>
                </a:solidFill>
              </a:rPr>
              <a:t>array</a:t>
            </a:r>
            <a:r>
              <a:rPr lang="pt-BR" i="1" dirty="0">
                <a:solidFill>
                  <a:schemeClr val="accent1"/>
                </a:solidFill>
              </a:rPr>
              <a:t> resposta que será convertido em </a:t>
            </a:r>
            <a:r>
              <a:rPr lang="pt-BR" i="1" dirty="0" err="1">
                <a:solidFill>
                  <a:schemeClr val="accent1"/>
                </a:solidFill>
              </a:rPr>
              <a:t>json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$resposta['status'] =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create</a:t>
            </a:r>
            <a:r>
              <a:rPr lang="pt-BR" dirty="0"/>
              <a:t>();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$resposta['msg'] = 'cadastrado com sucesso';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$resposta['dados'] = $</a:t>
            </a:r>
            <a:r>
              <a:rPr lang="pt-BR" dirty="0" err="1"/>
              <a:t>u1</a:t>
            </a:r>
            <a:r>
              <a:rPr lang="pt-BR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$resposta['msg'] = 'já existe um usuário com o e-mail fornecido';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  $resposta['dados'] = $</a:t>
            </a:r>
            <a:r>
              <a:rPr lang="pt-BR" dirty="0" err="1"/>
              <a:t>u1</a:t>
            </a:r>
            <a:r>
              <a:rPr lang="pt-BR" dirty="0"/>
              <a:t>;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}</a:t>
            </a: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 </a:t>
            </a:r>
            <a:r>
              <a:rPr lang="pt-BR" i="1" dirty="0">
                <a:solidFill>
                  <a:schemeClr val="accent1"/>
                </a:solidFill>
              </a:rPr>
              <a:t>// converte o </a:t>
            </a:r>
            <a:r>
              <a:rPr lang="pt-BR" i="1" dirty="0" err="1">
                <a:solidFill>
                  <a:schemeClr val="accent1"/>
                </a:solidFill>
              </a:rPr>
              <a:t>array</a:t>
            </a:r>
            <a:r>
              <a:rPr lang="pt-BR" i="1" dirty="0">
                <a:solidFill>
                  <a:schemeClr val="accent1"/>
                </a:solidFill>
              </a:rPr>
              <a:t> em um </a:t>
            </a:r>
            <a:r>
              <a:rPr lang="pt-BR" i="1" dirty="0" err="1">
                <a:solidFill>
                  <a:schemeClr val="accent1"/>
                </a:solidFill>
              </a:rPr>
              <a:t>json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spcBef>
                <a:spcPts val="500"/>
              </a:spcBef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594988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 trata a rota: </a:t>
            </a:r>
            <a:r>
              <a:rPr lang="pt-BR" i="1" dirty="0" err="1">
                <a:solidFill>
                  <a:schemeClr val="accent1"/>
                </a:solidFill>
              </a:rPr>
              <a:t>GET</a:t>
            </a:r>
            <a:r>
              <a:rPr lang="pt-BR" i="1" dirty="0">
                <a:solidFill>
                  <a:schemeClr val="accent1"/>
                </a:solidFill>
              </a:rPr>
              <a:t> /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r>
              <a:rPr lang="pt-BR" i="1" dirty="0">
                <a:solidFill>
                  <a:schemeClr val="accent1"/>
                </a:solidFill>
              </a:rPr>
              <a:t>, retorna todos os usuários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usuario</a:t>
            </a:r>
            <a:r>
              <a:rPr lang="pt-BR" dirty="0"/>
              <a:t>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$resposta['status'] =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$resposta['dados'] =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readAll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113947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//trata a rota: </a:t>
            </a:r>
            <a:r>
              <a:rPr lang="pt-BR" i="1" dirty="0" err="1">
                <a:solidFill>
                  <a:schemeClr val="accent1"/>
                </a:solidFill>
              </a:rPr>
              <a:t>GET</a:t>
            </a:r>
            <a:r>
              <a:rPr lang="pt-BR" i="1" dirty="0">
                <a:solidFill>
                  <a:schemeClr val="accent1"/>
                </a:solidFill>
              </a:rPr>
              <a:t> /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r>
              <a:rPr lang="pt-BR" i="1" dirty="0">
                <a:solidFill>
                  <a:schemeClr val="accent1"/>
                </a:solidFill>
              </a:rPr>
              <a:t>/</a:t>
            </a:r>
            <a:r>
              <a:rPr lang="pt-BR" i="1" dirty="0" err="1">
                <a:solidFill>
                  <a:schemeClr val="accent1"/>
                </a:solidFill>
              </a:rPr>
              <a:t>idUsuario</a:t>
            </a:r>
            <a:r>
              <a:rPr lang="pt-BR" i="1" dirty="0">
                <a:solidFill>
                  <a:schemeClr val="accent1"/>
                </a:solidFill>
              </a:rPr>
              <a:t>, retorna usuário com id especifico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</a:t>
            </a:r>
            <a:r>
              <a:rPr lang="pt-BR" dirty="0" err="1"/>
              <a:t>usuario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$resposta['status'] =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$resposta['dados'] =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read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274632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20"/>
            <a:ext cx="10515600" cy="652913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//trata a rota: </a:t>
            </a:r>
            <a:r>
              <a:rPr lang="pt-BR" i="1" dirty="0" err="1">
                <a:solidFill>
                  <a:schemeClr val="accent1"/>
                </a:solidFill>
              </a:rPr>
              <a:t>PUT</a:t>
            </a:r>
            <a:r>
              <a:rPr lang="pt-BR" i="1" dirty="0">
                <a:solidFill>
                  <a:schemeClr val="accent1"/>
                </a:solidFill>
              </a:rPr>
              <a:t> /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r>
              <a:rPr lang="pt-BR" i="1" dirty="0">
                <a:solidFill>
                  <a:schemeClr val="accent1"/>
                </a:solidFill>
              </a:rPr>
              <a:t>/</a:t>
            </a:r>
            <a:r>
              <a:rPr lang="pt-BR" i="1" dirty="0" err="1">
                <a:solidFill>
                  <a:schemeClr val="accent1"/>
                </a:solidFill>
              </a:rPr>
              <a:t>idUsuario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put</a:t>
            </a:r>
            <a:r>
              <a:rPr lang="pt-BR" dirty="0"/>
              <a:t>('/</a:t>
            </a:r>
            <a:r>
              <a:rPr lang="pt-BR" dirty="0" err="1"/>
              <a:t>usuario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estaLogado</a:t>
            </a:r>
            <a:r>
              <a:rPr lang="pt-BR" dirty="0"/>
              <a:t>() == </a:t>
            </a:r>
            <a:r>
              <a:rPr lang="pt-BR" dirty="0" err="1"/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-&gt;nome);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/>
              <a:t>    $resposta['status'] = $</a:t>
            </a:r>
            <a:r>
              <a:rPr lang="pt-BR" dirty="0" err="1"/>
              <a:t>u1</a:t>
            </a:r>
            <a:r>
              <a:rPr lang="pt-BR" dirty="0"/>
              <a:t>-&gt;update();</a:t>
            </a:r>
          </a:p>
          <a:p>
            <a:pPr marL="0" indent="0">
              <a:buNone/>
            </a:pPr>
            <a:r>
              <a:rPr lang="pt-BR" dirty="0"/>
              <a:t>    $resposta['msg'] = "Atualizado com sucesso";</a:t>
            </a:r>
          </a:p>
          <a:p>
            <a:pPr marL="0" indent="0">
              <a:buNone/>
            </a:pPr>
            <a:r>
              <a:rPr lang="pt-BR" dirty="0"/>
              <a:t>    $resposta['dados'] = $</a:t>
            </a:r>
            <a:r>
              <a:rPr lang="pt-BR" dirty="0" err="1"/>
              <a:t>u1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'Usuário não logado';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07730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3663"/>
            <a:ext cx="10515600" cy="55433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////trata a rota: DELETE /</a:t>
            </a:r>
            <a:r>
              <a:rPr lang="pt-BR" i="1" dirty="0" err="1">
                <a:solidFill>
                  <a:schemeClr val="accent1"/>
                </a:solidFill>
              </a:rPr>
              <a:t>usuario</a:t>
            </a:r>
            <a:r>
              <a:rPr lang="pt-BR" i="1" dirty="0">
                <a:solidFill>
                  <a:schemeClr val="accent1"/>
                </a:solidFill>
              </a:rPr>
              <a:t>/</a:t>
            </a:r>
            <a:r>
              <a:rPr lang="pt-BR" i="1" dirty="0" err="1">
                <a:solidFill>
                  <a:schemeClr val="accent1"/>
                </a:solidFill>
              </a:rPr>
              <a:t>idUsuario</a:t>
            </a:r>
            <a:endParaRPr lang="pt-BR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-&gt;delete('/</a:t>
            </a:r>
            <a:r>
              <a:rPr lang="pt-BR" dirty="0" err="1"/>
              <a:t>usuario</a:t>
            </a:r>
            <a:r>
              <a:rPr lang="pt-BR" dirty="0"/>
              <a:t>/(\d+)', </a:t>
            </a:r>
            <a:r>
              <a:rPr lang="pt-BR" dirty="0" err="1"/>
              <a:t>function</a:t>
            </a:r>
            <a:r>
              <a:rPr lang="pt-BR" dirty="0"/>
              <a:t> ($</a:t>
            </a:r>
            <a:r>
              <a:rPr lang="pt-BR" dirty="0" err="1"/>
              <a:t>v1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estaLogado</a:t>
            </a:r>
            <a:r>
              <a:rPr lang="pt-BR" dirty="0"/>
              <a:t>() == </a:t>
            </a:r>
            <a:r>
              <a:rPr lang="pt-BR" dirty="0" err="1"/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setIdUsuario</a:t>
            </a:r>
            <a:r>
              <a:rPr lang="pt-BR" dirty="0"/>
              <a:t>($</a:t>
            </a:r>
            <a:r>
              <a:rPr lang="pt-BR" dirty="0" err="1"/>
              <a:t>v1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$resposta['status'] = $</a:t>
            </a:r>
            <a:r>
              <a:rPr lang="pt-BR" dirty="0" err="1"/>
              <a:t>u1</a:t>
            </a:r>
            <a:r>
              <a:rPr lang="pt-BR" dirty="0"/>
              <a:t>-&gt;delete();</a:t>
            </a:r>
          </a:p>
          <a:p>
            <a:pPr marL="0" indent="0">
              <a:buNone/>
            </a:pPr>
            <a:r>
              <a:rPr lang="pt-BR" dirty="0"/>
              <a:t>    $resposta['msg'] = "excluído com sucesso";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'Usuário não logado';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524691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011" y="192505"/>
            <a:ext cx="10968789" cy="650507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//verifica se usuário e senha estão corretos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//cria uma sessão para o usuário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-&gt;post('/login',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/>
              <a:t>setSenha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/>
              <a:t>  $resposta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u1</a:t>
            </a:r>
            <a:r>
              <a:rPr lang="pt-BR" dirty="0"/>
              <a:t>-&gt;</a:t>
            </a:r>
            <a:r>
              <a:rPr lang="pt-BR" dirty="0" err="1">
                <a:highlight>
                  <a:srgbClr val="FFFF00"/>
                </a:highlight>
              </a:rPr>
              <a:t>verificarUsuarioSenha</a:t>
            </a:r>
            <a:r>
              <a:rPr lang="pt-BR" dirty="0">
                <a:highlight>
                  <a:srgbClr val="FFFF00"/>
                </a:highlight>
              </a:rPr>
              <a:t>() </a:t>
            </a:r>
            <a:r>
              <a:rPr lang="pt-BR" dirty="0"/>
              <a:t>== </a:t>
            </a:r>
            <a:r>
              <a:rPr lang="pt-BR" dirty="0" err="1"/>
              <a:t>true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$resposta['status'] = '</a:t>
            </a:r>
            <a:r>
              <a:rPr lang="pt-BR" dirty="0" err="1"/>
              <a:t>true</a:t>
            </a:r>
            <a:r>
              <a:rPr lang="pt-BR" dirty="0"/>
              <a:t>';</a:t>
            </a:r>
          </a:p>
          <a:p>
            <a:pPr marL="0" indent="0">
              <a:buNone/>
            </a:pPr>
            <a:r>
              <a:rPr lang="pt-BR" dirty="0"/>
              <a:t>    $resposta['msg'] = "Login efetuado com sucesso";</a:t>
            </a:r>
          </a:p>
          <a:p>
            <a:pPr marL="0" indent="0">
              <a:buNone/>
            </a:pPr>
            <a:r>
              <a:rPr lang="pt-BR" dirty="0"/>
              <a:t>  } </a:t>
            </a:r>
            <a:r>
              <a:rPr lang="pt-BR" dirty="0" err="1"/>
              <a:t>else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$</a:t>
            </a:r>
            <a:r>
              <a:rPr lang="pt-BR" dirty="0" err="1"/>
              <a:t>u1</a:t>
            </a:r>
            <a:r>
              <a:rPr lang="pt-BR" dirty="0"/>
              <a:t>-&gt;logout();</a:t>
            </a:r>
          </a:p>
          <a:p>
            <a:pPr marL="0" indent="0">
              <a:buNone/>
            </a:pPr>
            <a:r>
              <a:rPr lang="pt-BR" dirty="0"/>
              <a:t>    $resposta['status'] = false;</a:t>
            </a:r>
          </a:p>
          <a:p>
            <a:pPr marL="0" indent="0">
              <a:buNone/>
            </a:pPr>
            <a:r>
              <a:rPr lang="pt-BR" dirty="0"/>
              <a:t>    $resposta['msg'] = "</a:t>
            </a:r>
            <a:r>
              <a:rPr lang="pt-BR" dirty="0" err="1"/>
              <a:t>Usuario</a:t>
            </a:r>
            <a:r>
              <a:rPr lang="pt-BR" dirty="0"/>
              <a:t> ou senha </a:t>
            </a:r>
            <a:r>
              <a:rPr lang="pt-BR" dirty="0" err="1"/>
              <a:t>invalidos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  }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43891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8BF2E-DDCC-6C2F-199C-CBD1C9BE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968" y="365125"/>
            <a:ext cx="2602832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ABADFB-D70A-1EF1-5F7C-AE875B8B9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9600"/>
            <a:ext cx="10515600" cy="5567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//trata a rota /logout</a:t>
            </a:r>
          </a:p>
          <a:p>
            <a:pPr marL="0" indent="0">
              <a:buNone/>
            </a:pPr>
            <a:r>
              <a:rPr lang="pt-BR" i="1" dirty="0">
                <a:solidFill>
                  <a:schemeClr val="accent1"/>
                </a:solidFill>
              </a:rPr>
              <a:t>//</a:t>
            </a:r>
            <a:r>
              <a:rPr lang="pt-BR" i="1" dirty="0" err="1">
                <a:solidFill>
                  <a:schemeClr val="accent1"/>
                </a:solidFill>
              </a:rPr>
              <a:t>destroi</a:t>
            </a:r>
            <a:r>
              <a:rPr lang="pt-BR" i="1" dirty="0">
                <a:solidFill>
                  <a:schemeClr val="accent1"/>
                </a:solidFill>
              </a:rPr>
              <a:t> a sessão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get</a:t>
            </a:r>
            <a:r>
              <a:rPr lang="pt-BR" dirty="0"/>
              <a:t>('/logout', </a:t>
            </a:r>
            <a:r>
              <a:rPr lang="pt-BR" dirty="0" err="1"/>
              <a:t>function</a:t>
            </a:r>
            <a:r>
              <a:rPr lang="pt-BR" dirty="0"/>
              <a:t> () {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 = new </a:t>
            </a:r>
            <a:r>
              <a:rPr lang="pt-BR" dirty="0" err="1"/>
              <a:t>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</a:t>
            </a:r>
            <a:r>
              <a:rPr lang="pt-BR" dirty="0" err="1"/>
              <a:t>u1</a:t>
            </a:r>
            <a:r>
              <a:rPr lang="pt-BR" dirty="0"/>
              <a:t>-&gt;logout();</a:t>
            </a:r>
          </a:p>
          <a:p>
            <a:pPr marL="0" indent="0">
              <a:buNone/>
            </a:pPr>
            <a:r>
              <a:rPr lang="pt-BR" dirty="0"/>
              <a:t> </a:t>
            </a:r>
          </a:p>
          <a:p>
            <a:pPr marL="0" indent="0">
              <a:buNone/>
            </a:pPr>
            <a:r>
              <a:rPr lang="pt-BR" dirty="0"/>
              <a:t>  $resposta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$resposta['status'] =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$resposta['msg'] = "sessão encerrada";</a:t>
            </a:r>
          </a:p>
          <a:p>
            <a:pPr marL="0" indent="0">
              <a:buNone/>
            </a:pPr>
            <a:r>
              <a:rPr lang="pt-BR" dirty="0"/>
              <a:t> 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});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-&gt;</a:t>
            </a:r>
            <a:r>
              <a:rPr lang="pt-BR" dirty="0" err="1"/>
              <a:t>run</a:t>
            </a:r>
            <a:r>
              <a:rPr lang="pt-BR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23686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D40434-6A4A-69B8-8267-64AB5D433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uma sessão funciona?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B4084B6-5CCD-E0B2-AEDE-7448C9E91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/>
          </a:p>
          <a:p>
            <a:r>
              <a:rPr lang="pt-BR" dirty="0"/>
              <a:t>Em um site ou sistema web a sessão é importante quando se quer ter um controle de usuário. </a:t>
            </a:r>
          </a:p>
          <a:p>
            <a:endParaRPr lang="pt-BR" dirty="0"/>
          </a:p>
          <a:p>
            <a:r>
              <a:rPr lang="pt-BR" dirty="0"/>
              <a:t>É guardar informações entre requisições, criar áreas restritas, montar um carrinho de compras, etc.</a:t>
            </a:r>
          </a:p>
        </p:txBody>
      </p:sp>
    </p:spTree>
    <p:extLst>
      <p:ext uri="{BB962C8B-B14F-4D97-AF65-F5344CB8AC3E}">
        <p14:creationId xmlns:p14="http://schemas.microsoft.com/office/powerpoint/2010/main" val="146902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447ED-7414-7F64-3763-927499D4C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0462C6-E9AC-534B-660A-6B45F6701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315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CB297A-4FFE-BE75-A98F-DAEEC9E5A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Banco de dados.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F04E87-BAF1-6B76-9E96-0B8E21A39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1800" b="1" i="0" u="none" strike="noStrike" baseline="0" dirty="0" err="1">
                <a:solidFill>
                  <a:srgbClr val="0000FF"/>
                </a:solidFill>
                <a:latin typeface="Courier New" panose="02070309020205020404" pitchFamily="49" charset="0"/>
              </a:rPr>
              <a:t>CREATE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1" i="0" u="none" strike="noStrike" baseline="0" dirty="0" err="1">
                <a:solidFill>
                  <a:srgbClr val="0000FF"/>
                </a:solidFill>
                <a:latin typeface="Courier New" panose="02070309020205020404" pitchFamily="49" charset="0"/>
              </a:rPr>
              <a:t>DATABASE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0" i="0" u="none" strike="noStrike" baseline="0" dirty="0" err="1">
                <a:solidFill>
                  <a:srgbClr val="808000"/>
                </a:solidFill>
                <a:latin typeface="Courier New" panose="02070309020205020404" pitchFamily="49" charset="0"/>
              </a:rPr>
              <a:t>aulaPawLogin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t-BR" sz="1800" b="1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USE </a:t>
            </a:r>
            <a:r>
              <a:rPr lang="pt-BR" sz="1800" b="0" i="0" u="none" strike="noStrike" baseline="0" dirty="0" err="1">
                <a:solidFill>
                  <a:srgbClr val="808000"/>
                </a:solidFill>
                <a:latin typeface="Courier New" panose="02070309020205020404" pitchFamily="49" charset="0"/>
              </a:rPr>
              <a:t>aulaPawLogin</a:t>
            </a:r>
            <a:r>
              <a:rPr lang="pt-BR" sz="1800" b="1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pt-BR" sz="1800" b="1" i="0" u="none" strike="noStrike" baseline="0" dirty="0" err="1">
                <a:solidFill>
                  <a:srgbClr val="0000FF"/>
                </a:solidFill>
                <a:latin typeface="Courier New" panose="02070309020205020404" pitchFamily="49" charset="0"/>
              </a:rPr>
              <a:t>CREATE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1" i="0" u="none" strike="noStrike" baseline="0" dirty="0" err="1">
                <a:solidFill>
                  <a:srgbClr val="0000FF"/>
                </a:solidFill>
                <a:latin typeface="Courier New" panose="02070309020205020404" pitchFamily="49" charset="0"/>
              </a:rPr>
              <a:t>TABLE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0" i="0" u="none" strike="noStrike" baseline="0" dirty="0" err="1">
                <a:solidFill>
                  <a:srgbClr val="808000"/>
                </a:solidFill>
                <a:latin typeface="Courier New" panose="02070309020205020404" pitchFamily="49" charset="0"/>
              </a:rPr>
              <a:t>usuario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</a:p>
          <a:p>
            <a:pPr marL="0" indent="0">
              <a:buNone/>
            </a:pPr>
            <a:r>
              <a:rPr lang="en-US" sz="1800" b="0" i="0" u="none" strike="noStrike" baseline="0" dirty="0" err="1">
                <a:solidFill>
                  <a:srgbClr val="808000"/>
                </a:solidFill>
                <a:latin typeface="Courier New" panose="02070309020205020404" pitchFamily="49" charset="0"/>
              </a:rPr>
              <a:t>idUsuario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0" u="none" strike="noStrike" baseline="0" dirty="0">
                <a:solidFill>
                  <a:srgbClr val="800000"/>
                </a:solidFill>
                <a:latin typeface="Courier New" panose="02070309020205020404" pitchFamily="49" charset="0"/>
              </a:rPr>
              <a:t>INT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0" u="none" strike="noStrike" baseline="0" dirty="0" err="1">
                <a:solidFill>
                  <a:srgbClr val="0000FF"/>
                </a:solidFill>
                <a:latin typeface="Courier New" panose="02070309020205020404" pitchFamily="49" charset="0"/>
              </a:rPr>
              <a:t>AUTO_INCREMENT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PRIMARY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KEY</a:t>
            </a:r>
            <a:r>
              <a:rPr lang="en-US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pt-BR" sz="1800" b="0" i="0" u="none" strike="noStrike" baseline="0" dirty="0">
                <a:solidFill>
                  <a:srgbClr val="808000"/>
                </a:solidFill>
                <a:latin typeface="Courier New" panose="02070309020205020404" pitchFamily="49" charset="0"/>
              </a:rPr>
              <a:t>nome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1" i="0" u="none" strike="noStrike" baseline="0" dirty="0" err="1">
                <a:solidFill>
                  <a:srgbClr val="800000"/>
                </a:solidFill>
                <a:latin typeface="Courier New" panose="02070309020205020404" pitchFamily="49" charset="0"/>
              </a:rPr>
              <a:t>VARCHAR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pt-BR" sz="1800" b="0" i="0" u="none" strike="noStrike" baseline="0" dirty="0">
                <a:solidFill>
                  <a:srgbClr val="800080"/>
                </a:solidFill>
                <a:latin typeface="Courier New" panose="02070309020205020404" pitchFamily="49" charset="0"/>
              </a:rPr>
              <a:t>128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pt-BR" sz="1800" b="0" i="0" u="none" strike="noStrike" baseline="0" dirty="0" err="1">
                <a:solidFill>
                  <a:srgbClr val="808000"/>
                </a:solidFill>
                <a:latin typeface="Courier New" panose="02070309020205020404" pitchFamily="49" charset="0"/>
              </a:rPr>
              <a:t>email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1" i="0" u="none" strike="noStrike" baseline="0" dirty="0" err="1">
                <a:solidFill>
                  <a:srgbClr val="800000"/>
                </a:solidFill>
                <a:latin typeface="Courier New" panose="02070309020205020404" pitchFamily="49" charset="0"/>
              </a:rPr>
              <a:t>VARCHAR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pt-BR" sz="1800" b="0" i="0" u="none" strike="noStrike" baseline="0" dirty="0">
                <a:solidFill>
                  <a:srgbClr val="800080"/>
                </a:solidFill>
                <a:latin typeface="Courier New" panose="02070309020205020404" pitchFamily="49" charset="0"/>
              </a:rPr>
              <a:t>128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pt-BR" sz="1800" b="0" i="0" u="none" strike="noStrike" baseline="0" dirty="0">
                <a:solidFill>
                  <a:srgbClr val="808000"/>
                </a:solidFill>
                <a:latin typeface="Courier New" panose="02070309020205020404" pitchFamily="49" charset="0"/>
              </a:rPr>
              <a:t>senha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1" i="0" u="none" strike="noStrike" baseline="0" dirty="0">
                <a:solidFill>
                  <a:srgbClr val="800000"/>
                </a:solidFill>
                <a:latin typeface="Courier New" panose="02070309020205020404" pitchFamily="49" charset="0"/>
              </a:rPr>
              <a:t>CHAR</a:t>
            </a:r>
            <a:r>
              <a:rPr lang="pt-BR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(</a:t>
            </a:r>
            <a:r>
              <a:rPr lang="pt-BR" sz="1800" b="0" i="0" u="none" strike="noStrike" baseline="0" dirty="0">
                <a:solidFill>
                  <a:srgbClr val="800080"/>
                </a:solidFill>
                <a:latin typeface="Courier New" panose="02070309020205020404" pitchFamily="49" charset="0"/>
              </a:rPr>
              <a:t>32</a:t>
            </a: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pt-BR" sz="1800" b="0" i="0" u="none" strike="noStrike" baseline="0" dirty="0">
                <a:solidFill>
                  <a:srgbClr val="0000FF"/>
                </a:solidFill>
                <a:latin typeface="Courier New" panose="02070309020205020404" pitchFamily="49" charset="0"/>
              </a:rPr>
              <a:t>)</a:t>
            </a:r>
          </a:p>
          <a:p>
            <a:endParaRPr lang="pt-BR" sz="1800" b="0" i="0" u="none" strike="noStrike" baseline="0" dirty="0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7061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39B163-6342-F279-9ECB-F9C573419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Select</a:t>
            </a:r>
            <a:r>
              <a:rPr lang="pt-BR" dirty="0"/>
              <a:t> para validar usuário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3DF9F4-EAA6-2037-4F55-76879B463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278D8E9-3650-AFA7-E9DC-88C88DBEF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8002117" cy="221963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6C3CF970-DC22-C4B1-3414-FEFF9FB23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68" y="4138328"/>
            <a:ext cx="8097380" cy="203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0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1863E2-F52C-2DC9-653E-512C2D3B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pt-BR" sz="4600" dirty="0" err="1"/>
              <a:t>Banco.php</a:t>
            </a:r>
            <a:endParaRPr lang="pt-BR" sz="4600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6BD0E7-E092-881C-3981-90531768B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1350"/>
            <a:ext cx="10515600" cy="48501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2000" dirty="0" err="1"/>
              <a:t>class</a:t>
            </a:r>
            <a:r>
              <a:rPr lang="pt-BR" sz="2000" dirty="0"/>
              <a:t> Banco{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$host     = "127.0.0.1";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</a:t>
            </a:r>
            <a:r>
              <a:rPr lang="pt-BR" sz="2000" dirty="0" err="1"/>
              <a:t>usuario</a:t>
            </a:r>
            <a:r>
              <a:rPr lang="pt-BR" sz="2000" dirty="0"/>
              <a:t>  = "root";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$senha    = "";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$banco    = "</a:t>
            </a:r>
            <a:r>
              <a:rPr lang="pt-BR" sz="2000" dirty="0" err="1"/>
              <a:t>aulaPawLogin</a:t>
            </a:r>
            <a:r>
              <a:rPr lang="pt-BR" sz="2000" dirty="0"/>
              <a:t>";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$porta	  = "3306";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</a:t>
            </a:r>
            <a:r>
              <a:rPr lang="pt-BR" sz="2000" dirty="0">
                <a:highlight>
                  <a:srgbClr val="FFFF00"/>
                </a:highlight>
              </a:rPr>
              <a:t>$</a:t>
            </a:r>
            <a:r>
              <a:rPr lang="pt-BR" sz="2000" dirty="0" err="1">
                <a:highlight>
                  <a:srgbClr val="FFFF00"/>
                </a:highlight>
              </a:rPr>
              <a:t>con</a:t>
            </a:r>
            <a:r>
              <a:rPr lang="pt-BR" sz="2000" dirty="0"/>
              <a:t>=</a:t>
            </a:r>
            <a:r>
              <a:rPr lang="pt-BR" sz="2000" dirty="0" err="1"/>
              <a:t>null</a:t>
            </a:r>
            <a:r>
              <a:rPr lang="pt-BR" sz="2000" dirty="0"/>
              <a:t>;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private</a:t>
            </a:r>
            <a:r>
              <a:rPr lang="pt-BR" sz="2000" dirty="0"/>
              <a:t> </a:t>
            </a:r>
            <a:r>
              <a:rPr lang="pt-BR" sz="2000" dirty="0" err="1"/>
              <a:t>function</a:t>
            </a:r>
            <a:r>
              <a:rPr lang="pt-BR" sz="2000" dirty="0"/>
              <a:t> conectar(){</a:t>
            </a:r>
            <a:br>
              <a:rPr lang="pt-BR" sz="2000" dirty="0"/>
            </a:br>
            <a:r>
              <a:rPr lang="pt-BR" sz="2000" dirty="0">
                <a:highlight>
                  <a:srgbClr val="FFFF00"/>
                </a:highlight>
              </a:rPr>
              <a:t>        $</a:t>
            </a:r>
            <a:r>
              <a:rPr lang="pt-BR" sz="2000" dirty="0" err="1">
                <a:highlight>
                  <a:srgbClr val="FFFF00"/>
                </a:highlight>
              </a:rPr>
              <a:t>this</a:t>
            </a:r>
            <a:r>
              <a:rPr lang="pt-BR" sz="2000" dirty="0">
                <a:highlight>
                  <a:srgbClr val="FFFF00"/>
                </a:highlight>
              </a:rPr>
              <a:t>-&gt;</a:t>
            </a:r>
            <a:r>
              <a:rPr lang="pt-BR" sz="2000" dirty="0" err="1">
                <a:highlight>
                  <a:srgbClr val="FFFF00"/>
                </a:highlight>
              </a:rPr>
              <a:t>con</a:t>
            </a:r>
            <a:r>
              <a:rPr lang="pt-BR" sz="2000" dirty="0">
                <a:highlight>
                  <a:srgbClr val="FFFF00"/>
                </a:highlight>
              </a:rPr>
              <a:t> </a:t>
            </a:r>
            <a:r>
              <a:rPr lang="pt-BR" sz="2000" dirty="0"/>
              <a:t>= new </a:t>
            </a:r>
            <a:r>
              <a:rPr lang="pt-BR" sz="2000" dirty="0" err="1"/>
              <a:t>mysqli</a:t>
            </a:r>
            <a:r>
              <a:rPr lang="pt-BR" sz="2000" dirty="0"/>
              <a:t>( $</a:t>
            </a:r>
            <a:r>
              <a:rPr lang="pt-BR" sz="2000" dirty="0" err="1"/>
              <a:t>this</a:t>
            </a:r>
            <a:r>
              <a:rPr lang="pt-BR" sz="2000" dirty="0"/>
              <a:t>-&gt;host,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usuario</a:t>
            </a:r>
            <a:r>
              <a:rPr lang="pt-BR" sz="2000" dirty="0"/>
              <a:t>,$</a:t>
            </a:r>
            <a:r>
              <a:rPr lang="pt-BR" sz="2000" dirty="0" err="1"/>
              <a:t>this</a:t>
            </a:r>
            <a:r>
              <a:rPr lang="pt-BR" sz="2000" dirty="0"/>
              <a:t>-&gt;senha,$</a:t>
            </a:r>
            <a:r>
              <a:rPr lang="pt-BR" sz="2000" dirty="0" err="1"/>
              <a:t>this</a:t>
            </a:r>
            <a:r>
              <a:rPr lang="pt-BR" sz="2000" dirty="0"/>
              <a:t>-&gt;banco, $</a:t>
            </a:r>
            <a:r>
              <a:rPr lang="pt-BR" sz="2000" dirty="0" err="1"/>
              <a:t>this</a:t>
            </a:r>
            <a:r>
              <a:rPr lang="pt-BR" sz="2000" dirty="0"/>
              <a:t>-&gt;porta);</a:t>
            </a:r>
            <a:br>
              <a:rPr lang="pt-BR" sz="2000" dirty="0"/>
            </a:br>
            <a:r>
              <a:rPr lang="pt-BR" sz="2000" dirty="0"/>
              <a:t>        </a:t>
            </a:r>
            <a:r>
              <a:rPr lang="pt-BR" sz="2000" dirty="0" err="1"/>
              <a:t>if</a:t>
            </a:r>
            <a:r>
              <a:rPr lang="pt-BR" sz="2000" dirty="0"/>
              <a:t> (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con</a:t>
            </a:r>
            <a:r>
              <a:rPr lang="pt-BR" sz="2000" dirty="0"/>
              <a:t>-&gt;</a:t>
            </a:r>
            <a:r>
              <a:rPr lang="pt-BR" sz="2000" dirty="0" err="1"/>
              <a:t>connect_error</a:t>
            </a:r>
            <a:r>
              <a:rPr lang="pt-BR" sz="2000" dirty="0"/>
              <a:t>) {</a:t>
            </a:r>
            <a:br>
              <a:rPr lang="pt-BR" sz="2000" dirty="0"/>
            </a:br>
            <a:r>
              <a:rPr lang="pt-BR" sz="2000" dirty="0"/>
              <a:t>            die("Falha ao conectar: " . 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con</a:t>
            </a:r>
            <a:r>
              <a:rPr lang="pt-BR" sz="2000" dirty="0"/>
              <a:t>-&gt;</a:t>
            </a:r>
            <a:r>
              <a:rPr lang="pt-BR" sz="2000" dirty="0" err="1"/>
              <a:t>connect_error</a:t>
            </a:r>
            <a:r>
              <a:rPr lang="pt-BR" sz="2000" dirty="0"/>
              <a:t>);</a:t>
            </a:r>
            <a:br>
              <a:rPr lang="pt-BR" sz="2000" dirty="0"/>
            </a:br>
            <a:r>
              <a:rPr lang="pt-BR" sz="2000" dirty="0"/>
              <a:t>        }</a:t>
            </a:r>
            <a:br>
              <a:rPr lang="pt-BR" sz="2000" dirty="0"/>
            </a:br>
            <a:r>
              <a:rPr lang="pt-BR" sz="2000" dirty="0"/>
              <a:t>    }</a:t>
            </a:r>
            <a:br>
              <a:rPr lang="pt-BR" sz="2000" dirty="0"/>
            </a:br>
            <a:r>
              <a:rPr lang="pt-BR" sz="2000" dirty="0"/>
              <a:t>    </a:t>
            </a:r>
            <a:r>
              <a:rPr lang="pt-BR" sz="2000" dirty="0" err="1"/>
              <a:t>public</a:t>
            </a:r>
            <a:r>
              <a:rPr lang="pt-BR" sz="2000" dirty="0"/>
              <a:t> </a:t>
            </a:r>
            <a:r>
              <a:rPr lang="pt-BR" sz="2000" dirty="0" err="1"/>
              <a:t>function</a:t>
            </a:r>
            <a:r>
              <a:rPr lang="pt-BR" sz="2000" dirty="0"/>
              <a:t> </a:t>
            </a:r>
            <a:r>
              <a:rPr lang="pt-BR" sz="2000" dirty="0" err="1"/>
              <a:t>getConexao</a:t>
            </a:r>
            <a:r>
              <a:rPr lang="pt-BR" sz="2000" dirty="0"/>
              <a:t>(){</a:t>
            </a:r>
            <a:br>
              <a:rPr lang="pt-BR" sz="2000" dirty="0"/>
            </a:br>
            <a:r>
              <a:rPr lang="pt-BR" sz="2000" dirty="0"/>
              <a:t>        </a:t>
            </a:r>
            <a:r>
              <a:rPr lang="pt-BR" sz="2000" dirty="0" err="1"/>
              <a:t>if</a:t>
            </a:r>
            <a:r>
              <a:rPr lang="pt-BR" sz="2000" dirty="0"/>
              <a:t>(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con</a:t>
            </a:r>
            <a:r>
              <a:rPr lang="pt-BR" sz="2000" dirty="0"/>
              <a:t>==</a:t>
            </a:r>
            <a:r>
              <a:rPr lang="pt-BR" sz="2000" dirty="0" err="1"/>
              <a:t>null</a:t>
            </a:r>
            <a:r>
              <a:rPr lang="pt-BR" sz="2000" dirty="0"/>
              <a:t>){</a:t>
            </a:r>
            <a:br>
              <a:rPr lang="pt-BR" sz="2000" dirty="0"/>
            </a:br>
            <a:r>
              <a:rPr lang="pt-BR" sz="2000" dirty="0"/>
              <a:t>            $</a:t>
            </a:r>
            <a:r>
              <a:rPr lang="pt-BR" sz="2000" dirty="0" err="1"/>
              <a:t>this</a:t>
            </a:r>
            <a:r>
              <a:rPr lang="pt-BR" sz="2000" dirty="0"/>
              <a:t>-&gt;conectar();</a:t>
            </a:r>
            <a:br>
              <a:rPr lang="pt-BR" sz="2000" dirty="0"/>
            </a:br>
            <a:r>
              <a:rPr lang="pt-BR" sz="2000" dirty="0"/>
              <a:t>        }</a:t>
            </a:r>
            <a:br>
              <a:rPr lang="pt-BR" sz="2000" dirty="0"/>
            </a:br>
            <a:r>
              <a:rPr lang="pt-BR" sz="2000" dirty="0"/>
              <a:t>        </a:t>
            </a:r>
            <a:r>
              <a:rPr lang="pt-BR" sz="2000" dirty="0" err="1"/>
              <a:t>return</a:t>
            </a:r>
            <a:r>
              <a:rPr lang="pt-BR" sz="2000" dirty="0"/>
              <a:t> $</a:t>
            </a:r>
            <a:r>
              <a:rPr lang="pt-BR" sz="2000" dirty="0" err="1"/>
              <a:t>this</a:t>
            </a:r>
            <a:r>
              <a:rPr lang="pt-BR" sz="2000" dirty="0"/>
              <a:t>-&gt;</a:t>
            </a:r>
            <a:r>
              <a:rPr lang="pt-BR" sz="2000" dirty="0" err="1"/>
              <a:t>con</a:t>
            </a:r>
            <a:r>
              <a:rPr lang="pt-BR" sz="2000" dirty="0"/>
              <a:t>;</a:t>
            </a:r>
            <a:br>
              <a:rPr lang="pt-BR" sz="2000" dirty="0"/>
            </a:br>
            <a:r>
              <a:rPr lang="pt-BR" sz="2000" dirty="0"/>
              <a:t>    }</a:t>
            </a:r>
            <a:br>
              <a:rPr lang="pt-BR" sz="2000" dirty="0"/>
            </a:br>
            <a:r>
              <a:rPr lang="pt-BR" sz="2000" dirty="0"/>
              <a:t>}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7F3A2BC-F050-C953-D17C-5E48EC5E7DF7}"/>
              </a:ext>
            </a:extLst>
          </p:cNvPr>
          <p:cNvSpPr/>
          <p:nvPr/>
        </p:nvSpPr>
        <p:spPr>
          <a:xfrm>
            <a:off x="1090569" y="2132013"/>
            <a:ext cx="3640822" cy="142492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10CC77D-7EFE-2F62-66A9-EFF410B1756D}"/>
              </a:ext>
            </a:extLst>
          </p:cNvPr>
          <p:cNvSpPr txBox="1"/>
          <p:nvPr/>
        </p:nvSpPr>
        <p:spPr>
          <a:xfrm>
            <a:off x="5837640" y="1964859"/>
            <a:ext cx="4322978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Atributos da classe de conexão com o banco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B1AB7E9-037E-B670-51C8-F0F2CE971DB0}"/>
              </a:ext>
            </a:extLst>
          </p:cNvPr>
          <p:cNvSpPr txBox="1"/>
          <p:nvPr/>
        </p:nvSpPr>
        <p:spPr>
          <a:xfrm>
            <a:off x="5837640" y="2375265"/>
            <a:ext cx="5638499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Executa quando o método </a:t>
            </a:r>
            <a:r>
              <a:rPr lang="pt-BR" sz="1800" dirty="0" err="1"/>
              <a:t>getConexao</a:t>
            </a:r>
            <a:r>
              <a:rPr lang="pt-BR" sz="1800" dirty="0"/>
              <a:t>() é chamado </a:t>
            </a:r>
            <a:br>
              <a:rPr lang="pt-BR" sz="1800" dirty="0"/>
            </a:br>
            <a:r>
              <a:rPr lang="pt-BR" sz="1800" dirty="0"/>
              <a:t>e o atributo $</a:t>
            </a:r>
            <a:r>
              <a:rPr lang="pt-BR" sz="1800" dirty="0" err="1"/>
              <a:t>con</a:t>
            </a:r>
            <a:r>
              <a:rPr lang="pt-BR" sz="1800" dirty="0"/>
              <a:t> é igual a </a:t>
            </a:r>
            <a:r>
              <a:rPr lang="pt-BR" sz="1800" dirty="0" err="1"/>
              <a:t>null</a:t>
            </a:r>
            <a:br>
              <a:rPr lang="pt-BR" sz="1800" dirty="0"/>
            </a:br>
            <a:r>
              <a:rPr lang="pt-BR" sz="1800" dirty="0"/>
              <a:t>Método privado é executado somente dentro da instância.</a:t>
            </a:r>
            <a:endParaRPr lang="pt-BR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28524612-C61D-FB30-235C-1F620437958C}"/>
              </a:ext>
            </a:extLst>
          </p:cNvPr>
          <p:cNvSpPr txBox="1"/>
          <p:nvPr/>
        </p:nvSpPr>
        <p:spPr>
          <a:xfrm>
            <a:off x="6383540" y="5008119"/>
            <a:ext cx="4956421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Cria uma conexão com o banco.</a:t>
            </a:r>
          </a:p>
          <a:p>
            <a:r>
              <a:rPr lang="pt-BR" dirty="0"/>
              <a:t>A conexão é armazenada no atributo privado $</a:t>
            </a:r>
            <a:r>
              <a:rPr lang="pt-BR" dirty="0" err="1"/>
              <a:t>con</a:t>
            </a:r>
            <a:r>
              <a:rPr lang="pt-BR" dirty="0"/>
              <a:t> </a:t>
            </a:r>
          </a:p>
        </p:txBody>
      </p: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F7B04F7A-631E-F220-8250-51041400F171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4664279" y="5331285"/>
            <a:ext cx="17192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E306B9F9-5101-2290-1F8F-6DF0EDBC7522}"/>
              </a:ext>
            </a:extLst>
          </p:cNvPr>
          <p:cNvSpPr txBox="1"/>
          <p:nvPr/>
        </p:nvSpPr>
        <p:spPr>
          <a:xfrm>
            <a:off x="5453732" y="5956340"/>
            <a:ext cx="5710987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Método que retorna a conexão uma conexão com o banco.</a:t>
            </a:r>
            <a:br>
              <a:rPr lang="pt-BR" dirty="0"/>
            </a:br>
            <a:r>
              <a:rPr lang="pt-BR" dirty="0"/>
              <a:t>Sempre é chamado quando se deseja executar código </a:t>
            </a:r>
            <a:r>
              <a:rPr lang="pt-BR" dirty="0" err="1"/>
              <a:t>sql</a:t>
            </a:r>
            <a:endParaRPr lang="pt-BR" dirty="0"/>
          </a:p>
        </p:txBody>
      </p: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A04E5B78-877B-5E0D-F742-91D7FC6426F0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4664279" y="5797484"/>
            <a:ext cx="789453" cy="482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D8B8229B-9277-4BFF-5EDA-1A90CB1AB516}"/>
              </a:ext>
            </a:extLst>
          </p:cNvPr>
          <p:cNvCxnSpPr/>
          <p:nvPr/>
        </p:nvCxnSpPr>
        <p:spPr>
          <a:xfrm flipH="1">
            <a:off x="4748169" y="2132012"/>
            <a:ext cx="10894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FB12549E-68E6-76E6-01DD-71A245E45BE3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278932" y="2836930"/>
            <a:ext cx="558708" cy="652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 13">
            <a:extLst>
              <a:ext uri="{FF2B5EF4-FFF2-40B4-BE49-F238E27FC236}">
                <a16:creationId xmlns:a16="http://schemas.microsoft.com/office/drawing/2014/main" id="{39B947A2-EEA2-5407-D5EF-E0463F08E729}"/>
              </a:ext>
            </a:extLst>
          </p:cNvPr>
          <p:cNvSpPr/>
          <p:nvPr/>
        </p:nvSpPr>
        <p:spPr>
          <a:xfrm>
            <a:off x="1090569" y="3556933"/>
            <a:ext cx="9680895" cy="140870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1F11B1D8-B53F-2BA7-5C1F-13C2988F34FB}"/>
              </a:ext>
            </a:extLst>
          </p:cNvPr>
          <p:cNvSpPr/>
          <p:nvPr/>
        </p:nvSpPr>
        <p:spPr>
          <a:xfrm>
            <a:off x="1090569" y="4965635"/>
            <a:ext cx="3573710" cy="1451180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6048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13DA0-C5F0-F423-8E1C-CE11F2B57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Usuario.php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BD757C7-601B-E195-D06D-9BF490DF1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include "</a:t>
            </a:r>
            <a:r>
              <a:rPr lang="pt-BR" dirty="0" err="1"/>
              <a:t>Banco.php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dirty="0" err="1"/>
              <a:t>Usuario</a:t>
            </a:r>
            <a:r>
              <a:rPr lang="pt-BR" dirty="0"/>
              <a:t> </a:t>
            </a:r>
            <a:r>
              <a:rPr lang="pt-BR" dirty="0" err="1"/>
              <a:t>implements</a:t>
            </a:r>
            <a:r>
              <a:rPr lang="pt-BR" dirty="0"/>
              <a:t> </a:t>
            </a:r>
            <a:r>
              <a:rPr lang="pt-BR" dirty="0" err="1"/>
              <a:t>JsonSerializable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idUsuario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$nome;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email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$senha;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$banco;</a:t>
            </a:r>
          </a:p>
        </p:txBody>
      </p:sp>
    </p:spTree>
    <p:extLst>
      <p:ext uri="{BB962C8B-B14F-4D97-AF65-F5344CB8AC3E}">
        <p14:creationId xmlns:p14="http://schemas.microsoft.com/office/powerpoint/2010/main" val="69336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7489C-7FD0-4FD2-F0FA-C41928F3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jsonSerialize</a:t>
            </a:r>
            <a:r>
              <a:rPr lang="pt-BR" dirty="0"/>
              <a:t>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C0DE433-467B-8C0A-A701-C98B565BE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/*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Quando for chamado o </a:t>
            </a:r>
            <a:r>
              <a:rPr lang="pt-BR" b="1" dirty="0" err="1">
                <a:solidFill>
                  <a:schemeClr val="accent1"/>
                </a:solidFill>
              </a:rPr>
              <a:t>json_decode</a:t>
            </a:r>
            <a:r>
              <a:rPr lang="pt-BR" b="1" dirty="0">
                <a:solidFill>
                  <a:schemeClr val="accent1"/>
                </a:solidFill>
              </a:rPr>
              <a:t>($</a:t>
            </a:r>
            <a:r>
              <a:rPr lang="pt-BR" b="1" dirty="0" err="1">
                <a:solidFill>
                  <a:schemeClr val="accent1"/>
                </a:solidFill>
              </a:rPr>
              <a:t>objUsuario</a:t>
            </a:r>
            <a:r>
              <a:rPr lang="pt-BR" b="1" dirty="0">
                <a:solidFill>
                  <a:schemeClr val="accent1"/>
                </a:solidFill>
              </a:rPr>
              <a:t>)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o método  </a:t>
            </a:r>
            <a:r>
              <a:rPr lang="pt-BR" b="1" dirty="0" err="1">
                <a:solidFill>
                  <a:schemeClr val="accent1"/>
                </a:solidFill>
              </a:rPr>
              <a:t>jsonSerialize</a:t>
            </a:r>
            <a:r>
              <a:rPr lang="pt-BR" b="1" dirty="0">
                <a:solidFill>
                  <a:schemeClr val="accent1"/>
                </a:solidFill>
              </a:rPr>
              <a:t>() será chamado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Um </a:t>
            </a:r>
            <a:r>
              <a:rPr lang="pt-BR" b="1" dirty="0" err="1">
                <a:solidFill>
                  <a:schemeClr val="accent1"/>
                </a:solidFill>
              </a:rPr>
              <a:t>json</a:t>
            </a:r>
            <a:r>
              <a:rPr lang="pt-BR" b="1" dirty="0">
                <a:solidFill>
                  <a:schemeClr val="accent1"/>
                </a:solidFill>
              </a:rPr>
              <a:t> no formato definido em  </a:t>
            </a:r>
            <a:r>
              <a:rPr lang="pt-BR" b="1" dirty="0" err="1">
                <a:solidFill>
                  <a:schemeClr val="accent1"/>
                </a:solidFill>
              </a:rPr>
              <a:t>jsonSerialize</a:t>
            </a:r>
            <a:r>
              <a:rPr lang="pt-BR" b="1" dirty="0">
                <a:solidFill>
                  <a:schemeClr val="accent1"/>
                </a:solidFill>
              </a:rPr>
              <a:t>()</a:t>
            </a:r>
          </a:p>
          <a:p>
            <a:pPr marL="0" indent="0">
              <a:buNone/>
            </a:pPr>
            <a:r>
              <a:rPr lang="pt-BR" b="1" dirty="0">
                <a:solidFill>
                  <a:schemeClr val="accent1"/>
                </a:solidFill>
              </a:rPr>
              <a:t>        será criado</a:t>
            </a:r>
          </a:p>
          <a:p>
            <a:pPr marL="0" indent="0">
              <a:buNone/>
            </a:pPr>
            <a:r>
              <a:rPr lang="pt-BR" dirty="0"/>
              <a:t>    */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jsonSerialize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idUsuario</a:t>
            </a:r>
            <a:r>
              <a:rPr lang="pt-BR" dirty="0"/>
              <a:t>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getIdUsuario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['nome']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getNome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email</a:t>
            </a:r>
            <a:r>
              <a:rPr lang="pt-BR" dirty="0"/>
              <a:t>'] =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getEmail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json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1542748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3168</Words>
  <Application>Microsoft Office PowerPoint</Application>
  <PresentationFormat>Widescreen</PresentationFormat>
  <Paragraphs>339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Tema do Office</vt:lpstr>
      <vt:lpstr>Sessões e Autenticação Simples em APIs</vt:lpstr>
      <vt:lpstr>Session</vt:lpstr>
      <vt:lpstr>Como uma sessão funciona?</vt:lpstr>
      <vt:lpstr>Exemplo</vt:lpstr>
      <vt:lpstr>Banco de dados.</vt:lpstr>
      <vt:lpstr>Select para validar usuário</vt:lpstr>
      <vt:lpstr>Banco.php</vt:lpstr>
      <vt:lpstr>Usuario.php</vt:lpstr>
      <vt:lpstr>jsonSerialize()</vt:lpstr>
      <vt:lpstr>create()</vt:lpstr>
      <vt:lpstr>usuarioExiste()</vt:lpstr>
      <vt:lpstr>delete()</vt:lpstr>
      <vt:lpstr>update()</vt:lpstr>
      <vt:lpstr>read()</vt:lpstr>
      <vt:lpstr>readAll()</vt:lpstr>
      <vt:lpstr>logout()</vt:lpstr>
      <vt:lpstr>estaLogado()</vt:lpstr>
      <vt:lpstr>verificarUsuarioSenha()</vt:lpstr>
      <vt:lpstr>Index.php</vt:lpstr>
      <vt:lpstr>Index.php</vt:lpstr>
      <vt:lpstr>Index.php</vt:lpstr>
      <vt:lpstr>Index.php</vt:lpstr>
      <vt:lpstr>Index.php</vt:lpstr>
      <vt:lpstr>Index.php</vt:lpstr>
      <vt:lpstr>Index.php</vt:lpstr>
      <vt:lpstr>Index.php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Autenticação Simples</dc:title>
  <dc:creator>Hélio Lourenço Esperidião Ferreira</dc:creator>
  <cp:lastModifiedBy>Hélio Lourenço Esperidião Ferreira</cp:lastModifiedBy>
  <cp:revision>8</cp:revision>
  <dcterms:created xsi:type="dcterms:W3CDTF">2023-07-25T13:12:29Z</dcterms:created>
  <dcterms:modified xsi:type="dcterms:W3CDTF">2023-08-03T00:03:39Z</dcterms:modified>
</cp:coreProperties>
</file>