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4" r:id="rId4"/>
    <p:sldId id="278" r:id="rId5"/>
    <p:sldId id="279" r:id="rId6"/>
    <p:sldId id="277" r:id="rId7"/>
    <p:sldId id="281" r:id="rId8"/>
    <p:sldId id="282" r:id="rId9"/>
    <p:sldId id="257" r:id="rId10"/>
    <p:sldId id="265" r:id="rId11"/>
    <p:sldId id="266" r:id="rId12"/>
    <p:sldId id="267" r:id="rId13"/>
    <p:sldId id="297" r:id="rId14"/>
    <p:sldId id="298" r:id="rId15"/>
    <p:sldId id="299" r:id="rId16"/>
    <p:sldId id="272" r:id="rId17"/>
    <p:sldId id="295" r:id="rId18"/>
    <p:sldId id="258" r:id="rId19"/>
    <p:sldId id="301" r:id="rId20"/>
    <p:sldId id="302" r:id="rId21"/>
    <p:sldId id="303" r:id="rId22"/>
    <p:sldId id="305" r:id="rId23"/>
    <p:sldId id="306" r:id="rId24"/>
    <p:sldId id="308" r:id="rId25"/>
    <p:sldId id="307" r:id="rId26"/>
    <p:sldId id="304" r:id="rId27"/>
    <p:sldId id="309" r:id="rId28"/>
    <p:sldId id="310" r:id="rId29"/>
    <p:sldId id="296" r:id="rId30"/>
    <p:sldId id="311" r:id="rId31"/>
    <p:sldId id="312" r:id="rId32"/>
    <p:sldId id="313" r:id="rId33"/>
    <p:sldId id="314" r:id="rId34"/>
    <p:sldId id="270" r:id="rId35"/>
    <p:sldId id="315" r:id="rId36"/>
    <p:sldId id="316" r:id="rId37"/>
    <p:sldId id="317" r:id="rId38"/>
    <p:sldId id="325" r:id="rId39"/>
    <p:sldId id="318" r:id="rId40"/>
    <p:sldId id="319" r:id="rId41"/>
    <p:sldId id="320" r:id="rId42"/>
    <p:sldId id="322" r:id="rId43"/>
    <p:sldId id="323" r:id="rId44"/>
    <p:sldId id="324" r:id="rId45"/>
    <p:sldId id="321" r:id="rId46"/>
    <p:sldId id="326" r:id="rId47"/>
    <p:sldId id="327" r:id="rId48"/>
    <p:sldId id="328" r:id="rId49"/>
    <p:sldId id="329" r:id="rId50"/>
    <p:sldId id="330" r:id="rId51"/>
    <p:sldId id="331" r:id="rId52"/>
    <p:sldId id="332" r:id="rId53"/>
    <p:sldId id="333" r:id="rId5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98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05F61C-9228-4978-8374-B00CC4ADF3F7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C473CA33-A356-4369-B9A5-C61FCF7432BC}">
      <dgm:prSet/>
      <dgm:spPr/>
      <dgm:t>
        <a:bodyPr/>
        <a:lstStyle/>
        <a:p>
          <a:r>
            <a:rPr lang="pt-BR" b="1" dirty="0">
              <a:solidFill>
                <a:schemeClr val="bg1"/>
              </a:solidFill>
            </a:rPr>
            <a:t>Node.js </a:t>
          </a:r>
          <a:r>
            <a:rPr lang="pt-BR" b="1" dirty="0">
              <a:solidFill>
                <a:srgbClr val="FF0000"/>
              </a:solidFill>
            </a:rPr>
            <a:t>não</a:t>
          </a:r>
          <a:r>
            <a:rPr lang="pt-BR" b="1" dirty="0">
              <a:solidFill>
                <a:schemeClr val="bg1"/>
              </a:solidFill>
            </a:rPr>
            <a:t> é uma linguagem de programação</a:t>
          </a:r>
          <a:endParaRPr lang="en-US" b="1" dirty="0">
            <a:solidFill>
              <a:schemeClr val="bg1"/>
            </a:solidFill>
          </a:endParaRPr>
        </a:p>
      </dgm:t>
    </dgm:pt>
    <dgm:pt modelId="{D0479F3E-A07A-4DD3-8417-838E93F11C89}" type="parTrans" cxnId="{6771F478-7991-43A6-B6ED-CB0B663C4E7D}">
      <dgm:prSet/>
      <dgm:spPr/>
      <dgm:t>
        <a:bodyPr/>
        <a:lstStyle/>
        <a:p>
          <a:endParaRPr lang="en-US"/>
        </a:p>
      </dgm:t>
    </dgm:pt>
    <dgm:pt modelId="{43370BC6-05DE-4CA8-8805-7980496642BA}" type="sibTrans" cxnId="{6771F478-7991-43A6-B6ED-CB0B663C4E7D}">
      <dgm:prSet/>
      <dgm:spPr/>
      <dgm:t>
        <a:bodyPr/>
        <a:lstStyle/>
        <a:p>
          <a:endParaRPr lang="en-US"/>
        </a:p>
      </dgm:t>
    </dgm:pt>
    <dgm:pt modelId="{42109588-19BB-4A62-A5D4-06C66685F182}">
      <dgm:prSet/>
      <dgm:spPr/>
      <dgm:t>
        <a:bodyPr/>
        <a:lstStyle/>
        <a:p>
          <a:r>
            <a:rPr lang="pt-BR"/>
            <a:t>Você programa utilizando a linguagem JavaScript.</a:t>
          </a:r>
          <a:endParaRPr lang="en-US"/>
        </a:p>
      </dgm:t>
    </dgm:pt>
    <dgm:pt modelId="{EEDDC9B3-110A-4719-B10D-7AE247FBC0BE}" type="parTrans" cxnId="{DDEFBB74-871C-4138-A829-D895B045D495}">
      <dgm:prSet/>
      <dgm:spPr/>
      <dgm:t>
        <a:bodyPr/>
        <a:lstStyle/>
        <a:p>
          <a:endParaRPr lang="en-US"/>
        </a:p>
      </dgm:t>
    </dgm:pt>
    <dgm:pt modelId="{B448933F-14CD-4F0C-A406-7B15630FD319}" type="sibTrans" cxnId="{DDEFBB74-871C-4138-A829-D895B045D495}">
      <dgm:prSet/>
      <dgm:spPr/>
      <dgm:t>
        <a:bodyPr/>
        <a:lstStyle/>
        <a:p>
          <a:endParaRPr lang="en-US"/>
        </a:p>
      </dgm:t>
    </dgm:pt>
    <dgm:pt modelId="{8AC3CB49-0AF7-43FD-BD06-F3593E8014A6}">
      <dgm:prSet/>
      <dgm:spPr/>
      <dgm:t>
        <a:bodyPr/>
        <a:lstStyle/>
        <a:p>
          <a:r>
            <a:rPr lang="pt-BR" dirty="0"/>
            <a:t>Possui semelhanças com linguagens compiladas, uma vez que uma máquina virtual faz etapas de </a:t>
          </a:r>
          <a:r>
            <a:rPr lang="pt-BR" dirty="0" err="1"/>
            <a:t>pré</a:t>
          </a:r>
          <a:r>
            <a:rPr lang="pt-BR" dirty="0"/>
            <a:t>-compilação e otimização antes do código entrar em operação.</a:t>
          </a:r>
          <a:endParaRPr lang="en-US" dirty="0"/>
        </a:p>
      </dgm:t>
    </dgm:pt>
    <dgm:pt modelId="{F06978B1-F259-4DAF-B75E-345DED1EE165}" type="parTrans" cxnId="{36D34192-2027-4E8B-8C9F-E59B9F497D3A}">
      <dgm:prSet/>
      <dgm:spPr/>
      <dgm:t>
        <a:bodyPr/>
        <a:lstStyle/>
        <a:p>
          <a:endParaRPr lang="en-US"/>
        </a:p>
      </dgm:t>
    </dgm:pt>
    <dgm:pt modelId="{FC42B316-03CA-4C60-91AF-4DF4023E8442}" type="sibTrans" cxnId="{36D34192-2027-4E8B-8C9F-E59B9F497D3A}">
      <dgm:prSet/>
      <dgm:spPr/>
      <dgm:t>
        <a:bodyPr/>
        <a:lstStyle/>
        <a:p>
          <a:endParaRPr lang="en-US"/>
        </a:p>
      </dgm:t>
    </dgm:pt>
    <dgm:pt modelId="{48248D58-18B1-4F19-9831-AD976A3E7B00}" type="pres">
      <dgm:prSet presAssocID="{AE05F61C-9228-4978-8374-B00CC4ADF3F7}" presName="linear" presStyleCnt="0">
        <dgm:presLayoutVars>
          <dgm:animLvl val="lvl"/>
          <dgm:resizeHandles val="exact"/>
        </dgm:presLayoutVars>
      </dgm:prSet>
      <dgm:spPr/>
    </dgm:pt>
    <dgm:pt modelId="{B7810EB0-99FF-4277-996B-0471DDEFD3E2}" type="pres">
      <dgm:prSet presAssocID="{C473CA33-A356-4369-B9A5-C61FCF7432BC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C983DCE-F5BC-4A24-BA72-EDF03B243106}" type="pres">
      <dgm:prSet presAssocID="{43370BC6-05DE-4CA8-8805-7980496642BA}" presName="spacer" presStyleCnt="0"/>
      <dgm:spPr/>
    </dgm:pt>
    <dgm:pt modelId="{687CEEDE-E1EC-4269-9FD4-280F50FC4B5B}" type="pres">
      <dgm:prSet presAssocID="{42109588-19BB-4A62-A5D4-06C66685F18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437F9049-340B-4AC3-8A9E-AF33EE3D23A9}" type="pres">
      <dgm:prSet presAssocID="{B448933F-14CD-4F0C-A406-7B15630FD319}" presName="spacer" presStyleCnt="0"/>
      <dgm:spPr/>
    </dgm:pt>
    <dgm:pt modelId="{E4F7D1F9-7BBE-467D-8466-4B6D6EA46E0F}" type="pres">
      <dgm:prSet presAssocID="{8AC3CB49-0AF7-43FD-BD06-F3593E8014A6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9B1D5629-4BC1-4E08-9CDA-3E10FB3436EB}" type="presOf" srcId="{42109588-19BB-4A62-A5D4-06C66685F182}" destId="{687CEEDE-E1EC-4269-9FD4-280F50FC4B5B}" srcOrd="0" destOrd="0" presId="urn:microsoft.com/office/officeart/2005/8/layout/vList2"/>
    <dgm:cxn modelId="{D38FB532-1CD4-49D1-A0DC-1754E386B270}" type="presOf" srcId="{AE05F61C-9228-4978-8374-B00CC4ADF3F7}" destId="{48248D58-18B1-4F19-9831-AD976A3E7B00}" srcOrd="0" destOrd="0" presId="urn:microsoft.com/office/officeart/2005/8/layout/vList2"/>
    <dgm:cxn modelId="{DDEFBB74-871C-4138-A829-D895B045D495}" srcId="{AE05F61C-9228-4978-8374-B00CC4ADF3F7}" destId="{42109588-19BB-4A62-A5D4-06C66685F182}" srcOrd="1" destOrd="0" parTransId="{EEDDC9B3-110A-4719-B10D-7AE247FBC0BE}" sibTransId="{B448933F-14CD-4F0C-A406-7B15630FD319}"/>
    <dgm:cxn modelId="{6771F478-7991-43A6-B6ED-CB0B663C4E7D}" srcId="{AE05F61C-9228-4978-8374-B00CC4ADF3F7}" destId="{C473CA33-A356-4369-B9A5-C61FCF7432BC}" srcOrd="0" destOrd="0" parTransId="{D0479F3E-A07A-4DD3-8417-838E93F11C89}" sibTransId="{43370BC6-05DE-4CA8-8805-7980496642BA}"/>
    <dgm:cxn modelId="{36D34192-2027-4E8B-8C9F-E59B9F497D3A}" srcId="{AE05F61C-9228-4978-8374-B00CC4ADF3F7}" destId="{8AC3CB49-0AF7-43FD-BD06-F3593E8014A6}" srcOrd="2" destOrd="0" parTransId="{F06978B1-F259-4DAF-B75E-345DED1EE165}" sibTransId="{FC42B316-03CA-4C60-91AF-4DF4023E8442}"/>
    <dgm:cxn modelId="{8C2372E2-F8C6-4917-934F-42C85D0748A5}" type="presOf" srcId="{8AC3CB49-0AF7-43FD-BD06-F3593E8014A6}" destId="{E4F7D1F9-7BBE-467D-8466-4B6D6EA46E0F}" srcOrd="0" destOrd="0" presId="urn:microsoft.com/office/officeart/2005/8/layout/vList2"/>
    <dgm:cxn modelId="{A6B638FF-8207-4DD1-A6FD-1CA1697514C1}" type="presOf" srcId="{C473CA33-A356-4369-B9A5-C61FCF7432BC}" destId="{B7810EB0-99FF-4277-996B-0471DDEFD3E2}" srcOrd="0" destOrd="0" presId="urn:microsoft.com/office/officeart/2005/8/layout/vList2"/>
    <dgm:cxn modelId="{526A1852-EC93-44B0-95CA-B352473B49F4}" type="presParOf" srcId="{48248D58-18B1-4F19-9831-AD976A3E7B00}" destId="{B7810EB0-99FF-4277-996B-0471DDEFD3E2}" srcOrd="0" destOrd="0" presId="urn:microsoft.com/office/officeart/2005/8/layout/vList2"/>
    <dgm:cxn modelId="{B19D687A-6D79-416A-841B-33C9EDDF1303}" type="presParOf" srcId="{48248D58-18B1-4F19-9831-AD976A3E7B00}" destId="{BC983DCE-F5BC-4A24-BA72-EDF03B243106}" srcOrd="1" destOrd="0" presId="urn:microsoft.com/office/officeart/2005/8/layout/vList2"/>
    <dgm:cxn modelId="{E4F67C26-6682-4756-89DF-EBDE1199943B}" type="presParOf" srcId="{48248D58-18B1-4F19-9831-AD976A3E7B00}" destId="{687CEEDE-E1EC-4269-9FD4-280F50FC4B5B}" srcOrd="2" destOrd="0" presId="urn:microsoft.com/office/officeart/2005/8/layout/vList2"/>
    <dgm:cxn modelId="{B143E652-6983-4D29-867D-365CCA0ECFA5}" type="presParOf" srcId="{48248D58-18B1-4F19-9831-AD976A3E7B00}" destId="{437F9049-340B-4AC3-8A9E-AF33EE3D23A9}" srcOrd="3" destOrd="0" presId="urn:microsoft.com/office/officeart/2005/8/layout/vList2"/>
    <dgm:cxn modelId="{47A9CD3E-92A6-46AC-B596-BC8DEE9182E1}" type="presParOf" srcId="{48248D58-18B1-4F19-9831-AD976A3E7B00}" destId="{E4F7D1F9-7BBE-467D-8466-4B6D6EA46E0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43BC87-F630-49ED-88B8-043A5F8E2406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C06D0DA8-F8F7-43F6-B3B6-7ED3215F46EB}">
      <dgm:prSet/>
      <dgm:spPr/>
      <dgm:t>
        <a:bodyPr/>
        <a:lstStyle/>
        <a:p>
          <a:r>
            <a:rPr lang="pt-BR"/>
            <a:t>Node.js não é um framework Javascript</a:t>
          </a:r>
          <a:endParaRPr lang="en-US"/>
        </a:p>
      </dgm:t>
    </dgm:pt>
    <dgm:pt modelId="{625A34AA-4A06-439E-ABF2-4A6E1CDC3AAC}" type="parTrans" cxnId="{50F14617-116D-4A03-AF1F-AB64872BD8C3}">
      <dgm:prSet/>
      <dgm:spPr/>
      <dgm:t>
        <a:bodyPr/>
        <a:lstStyle/>
        <a:p>
          <a:endParaRPr lang="en-US"/>
        </a:p>
      </dgm:t>
    </dgm:pt>
    <dgm:pt modelId="{9E5F7907-61B7-4240-BA55-92179C24DA5D}" type="sibTrans" cxnId="{50F14617-116D-4A03-AF1F-AB64872BD8C3}">
      <dgm:prSet/>
      <dgm:spPr/>
      <dgm:t>
        <a:bodyPr/>
        <a:lstStyle/>
        <a:p>
          <a:endParaRPr lang="en-US"/>
        </a:p>
      </dgm:t>
    </dgm:pt>
    <dgm:pt modelId="{6441EC25-A827-49AC-8B89-B52DE7925D66}">
      <dgm:prSet/>
      <dgm:spPr/>
      <dgm:t>
        <a:bodyPr/>
        <a:lstStyle/>
        <a:p>
          <a:r>
            <a:rPr lang="pt-BR" dirty="0"/>
            <a:t>É uma aplicação na qual você escreve seus programas com Javascript, estes serão compilados, otimizados e interpretados pela </a:t>
          </a:r>
          <a:r>
            <a:rPr lang="pt-BR" b="1" dirty="0"/>
            <a:t>máquina virtual V8</a:t>
          </a:r>
          <a:r>
            <a:rPr lang="pt-BR" dirty="0"/>
            <a:t>.</a:t>
          </a:r>
          <a:endParaRPr lang="en-US" dirty="0"/>
        </a:p>
      </dgm:t>
    </dgm:pt>
    <dgm:pt modelId="{943BF2D5-2404-470D-BCED-9636DB9653C3}" type="parTrans" cxnId="{0A322F7C-42FE-456B-B7A6-F31716ABF2DF}">
      <dgm:prSet/>
      <dgm:spPr/>
      <dgm:t>
        <a:bodyPr/>
        <a:lstStyle/>
        <a:p>
          <a:endParaRPr lang="en-US"/>
        </a:p>
      </dgm:t>
    </dgm:pt>
    <dgm:pt modelId="{F7EEE867-28D4-40EC-B01E-32A1A03AC4BD}" type="sibTrans" cxnId="{0A322F7C-42FE-456B-B7A6-F31716ABF2DF}">
      <dgm:prSet/>
      <dgm:spPr/>
      <dgm:t>
        <a:bodyPr/>
        <a:lstStyle/>
        <a:p>
          <a:endParaRPr lang="en-US"/>
        </a:p>
      </dgm:t>
    </dgm:pt>
    <dgm:pt modelId="{6D7886D1-E128-4933-95E9-8A5B3A3CB503}">
      <dgm:prSet/>
      <dgm:spPr/>
      <dgm:t>
        <a:bodyPr/>
        <a:lstStyle/>
        <a:p>
          <a:r>
            <a:rPr lang="pt-BR"/>
            <a:t>A VM é a mesma que o Google utiliza para executar Javascript no Chrome, e foi a partir dela que surgiu do Node.js</a:t>
          </a:r>
          <a:endParaRPr lang="en-US"/>
        </a:p>
      </dgm:t>
    </dgm:pt>
    <dgm:pt modelId="{B23291AB-D869-4929-90CA-AEBB0B35DAF7}" type="parTrans" cxnId="{105C8A25-9FDF-4205-9BEB-75C6C5631E88}">
      <dgm:prSet/>
      <dgm:spPr/>
      <dgm:t>
        <a:bodyPr/>
        <a:lstStyle/>
        <a:p>
          <a:endParaRPr lang="en-US"/>
        </a:p>
      </dgm:t>
    </dgm:pt>
    <dgm:pt modelId="{FF4A04E8-EE99-488B-A63E-18D64B65F810}" type="sibTrans" cxnId="{105C8A25-9FDF-4205-9BEB-75C6C5631E88}">
      <dgm:prSet/>
      <dgm:spPr/>
      <dgm:t>
        <a:bodyPr/>
        <a:lstStyle/>
        <a:p>
          <a:endParaRPr lang="en-US"/>
        </a:p>
      </dgm:t>
    </dgm:pt>
    <dgm:pt modelId="{804D5FBE-BC66-4309-8AAC-42D230EA7DEE}" type="pres">
      <dgm:prSet presAssocID="{8043BC87-F630-49ED-88B8-043A5F8E2406}" presName="linear" presStyleCnt="0">
        <dgm:presLayoutVars>
          <dgm:animLvl val="lvl"/>
          <dgm:resizeHandles val="exact"/>
        </dgm:presLayoutVars>
      </dgm:prSet>
      <dgm:spPr/>
    </dgm:pt>
    <dgm:pt modelId="{D704FE89-F193-4EC9-A851-2E3273EE9784}" type="pres">
      <dgm:prSet presAssocID="{C06D0DA8-F8F7-43F6-B3B6-7ED3215F46E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7F7FE57E-FB4A-4F5B-9443-5F17EEFAAD31}" type="pres">
      <dgm:prSet presAssocID="{9E5F7907-61B7-4240-BA55-92179C24DA5D}" presName="spacer" presStyleCnt="0"/>
      <dgm:spPr/>
    </dgm:pt>
    <dgm:pt modelId="{06F643C0-FD84-4310-9D68-C1932CE3642A}" type="pres">
      <dgm:prSet presAssocID="{6441EC25-A827-49AC-8B89-B52DE7925D6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2B1DCBE9-E720-405B-8A91-19AA232262FA}" type="pres">
      <dgm:prSet presAssocID="{F7EEE867-28D4-40EC-B01E-32A1A03AC4BD}" presName="spacer" presStyleCnt="0"/>
      <dgm:spPr/>
    </dgm:pt>
    <dgm:pt modelId="{73E8C18D-C17D-444F-8B80-6B41A18619C5}" type="pres">
      <dgm:prSet presAssocID="{6D7886D1-E128-4933-95E9-8A5B3A3CB503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C9FEE506-07E1-4F4B-9C99-CA5E9A84A99A}" type="presOf" srcId="{C06D0DA8-F8F7-43F6-B3B6-7ED3215F46EB}" destId="{D704FE89-F193-4EC9-A851-2E3273EE9784}" srcOrd="0" destOrd="0" presId="urn:microsoft.com/office/officeart/2005/8/layout/vList2"/>
    <dgm:cxn modelId="{50F14617-116D-4A03-AF1F-AB64872BD8C3}" srcId="{8043BC87-F630-49ED-88B8-043A5F8E2406}" destId="{C06D0DA8-F8F7-43F6-B3B6-7ED3215F46EB}" srcOrd="0" destOrd="0" parTransId="{625A34AA-4A06-439E-ABF2-4A6E1CDC3AAC}" sibTransId="{9E5F7907-61B7-4240-BA55-92179C24DA5D}"/>
    <dgm:cxn modelId="{D2B52922-3EAD-45FB-B397-2D7296B34AF8}" type="presOf" srcId="{6441EC25-A827-49AC-8B89-B52DE7925D66}" destId="{06F643C0-FD84-4310-9D68-C1932CE3642A}" srcOrd="0" destOrd="0" presId="urn:microsoft.com/office/officeart/2005/8/layout/vList2"/>
    <dgm:cxn modelId="{105C8A25-9FDF-4205-9BEB-75C6C5631E88}" srcId="{8043BC87-F630-49ED-88B8-043A5F8E2406}" destId="{6D7886D1-E128-4933-95E9-8A5B3A3CB503}" srcOrd="2" destOrd="0" parTransId="{B23291AB-D869-4929-90CA-AEBB0B35DAF7}" sibTransId="{FF4A04E8-EE99-488B-A63E-18D64B65F810}"/>
    <dgm:cxn modelId="{0A322F7C-42FE-456B-B7A6-F31716ABF2DF}" srcId="{8043BC87-F630-49ED-88B8-043A5F8E2406}" destId="{6441EC25-A827-49AC-8B89-B52DE7925D66}" srcOrd="1" destOrd="0" parTransId="{943BF2D5-2404-470D-BCED-9636DB9653C3}" sibTransId="{F7EEE867-28D4-40EC-B01E-32A1A03AC4BD}"/>
    <dgm:cxn modelId="{B14C1B82-0A5B-41E9-B21F-9CD83715CC43}" type="presOf" srcId="{6D7886D1-E128-4933-95E9-8A5B3A3CB503}" destId="{73E8C18D-C17D-444F-8B80-6B41A18619C5}" srcOrd="0" destOrd="0" presId="urn:microsoft.com/office/officeart/2005/8/layout/vList2"/>
    <dgm:cxn modelId="{9FC467F1-946E-4B42-92D5-FDD8D0937F1A}" type="presOf" srcId="{8043BC87-F630-49ED-88B8-043A5F8E2406}" destId="{804D5FBE-BC66-4309-8AAC-42D230EA7DEE}" srcOrd="0" destOrd="0" presId="urn:microsoft.com/office/officeart/2005/8/layout/vList2"/>
    <dgm:cxn modelId="{99C8FC0F-AADD-4855-9D49-E7602B2BA366}" type="presParOf" srcId="{804D5FBE-BC66-4309-8AAC-42D230EA7DEE}" destId="{D704FE89-F193-4EC9-A851-2E3273EE9784}" srcOrd="0" destOrd="0" presId="urn:microsoft.com/office/officeart/2005/8/layout/vList2"/>
    <dgm:cxn modelId="{226723F9-D5A1-4355-8C43-0CD2A30B639C}" type="presParOf" srcId="{804D5FBE-BC66-4309-8AAC-42D230EA7DEE}" destId="{7F7FE57E-FB4A-4F5B-9443-5F17EEFAAD31}" srcOrd="1" destOrd="0" presId="urn:microsoft.com/office/officeart/2005/8/layout/vList2"/>
    <dgm:cxn modelId="{C71BB0C5-C34F-4BC0-A6E8-F4AE44BFF4F5}" type="presParOf" srcId="{804D5FBE-BC66-4309-8AAC-42D230EA7DEE}" destId="{06F643C0-FD84-4310-9D68-C1932CE3642A}" srcOrd="2" destOrd="0" presId="urn:microsoft.com/office/officeart/2005/8/layout/vList2"/>
    <dgm:cxn modelId="{BB1A91C0-1A88-4D69-ABCE-E0FB7FE23EEE}" type="presParOf" srcId="{804D5FBE-BC66-4309-8AAC-42D230EA7DEE}" destId="{2B1DCBE9-E720-405B-8A91-19AA232262FA}" srcOrd="3" destOrd="0" presId="urn:microsoft.com/office/officeart/2005/8/layout/vList2"/>
    <dgm:cxn modelId="{5EF144A4-ABF5-476D-A02A-ABFB43CE65C3}" type="presParOf" srcId="{804D5FBE-BC66-4309-8AAC-42D230EA7DEE}" destId="{73E8C18D-C17D-444F-8B80-6B41A18619C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984EEB-2BDA-44FC-8888-22310C7634D9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FB0DA414-037B-4E4A-B565-2CCC48EA7445}">
      <dgm:prSet/>
      <dgm:spPr/>
      <dgm:t>
        <a:bodyPr/>
        <a:lstStyle/>
        <a:p>
          <a:r>
            <a:rPr lang="pt-BR" dirty="0"/>
            <a:t>Pode substituir </a:t>
          </a:r>
          <a:r>
            <a:rPr lang="pt-BR" dirty="0" err="1"/>
            <a:t>java</a:t>
          </a:r>
          <a:r>
            <a:rPr lang="pt-BR" dirty="0"/>
            <a:t>, c#, </a:t>
          </a:r>
          <a:r>
            <a:rPr lang="pt-BR" dirty="0" err="1"/>
            <a:t>php</a:t>
          </a:r>
          <a:r>
            <a:rPr lang="pt-BR" dirty="0"/>
            <a:t>, </a:t>
          </a:r>
          <a:r>
            <a:rPr lang="pt-BR" dirty="0" err="1"/>
            <a:t>etc</a:t>
          </a:r>
          <a:r>
            <a:rPr lang="pt-BR" dirty="0"/>
            <a:t> no </a:t>
          </a:r>
          <a:r>
            <a:rPr lang="pt-BR" dirty="0" err="1"/>
            <a:t>back</a:t>
          </a:r>
          <a:r>
            <a:rPr lang="pt-BR" dirty="0"/>
            <a:t> </a:t>
          </a:r>
          <a:r>
            <a:rPr lang="pt-BR" dirty="0" err="1"/>
            <a:t>end</a:t>
          </a:r>
          <a:r>
            <a:rPr lang="pt-BR" dirty="0"/>
            <a:t> de aplicações.</a:t>
          </a:r>
          <a:endParaRPr lang="en-US" dirty="0"/>
        </a:p>
      </dgm:t>
    </dgm:pt>
    <dgm:pt modelId="{016C3A22-730B-4C8C-9F2E-2142BDC6BA97}" type="parTrans" cxnId="{3BF083BD-D12B-4F72-9ECC-D6373CCD9FD8}">
      <dgm:prSet/>
      <dgm:spPr/>
      <dgm:t>
        <a:bodyPr/>
        <a:lstStyle/>
        <a:p>
          <a:endParaRPr lang="en-US"/>
        </a:p>
      </dgm:t>
    </dgm:pt>
    <dgm:pt modelId="{8D7DF227-6180-4DCB-B9FD-0818C5BB2F33}" type="sibTrans" cxnId="{3BF083BD-D12B-4F72-9ECC-D6373CCD9FD8}">
      <dgm:prSet/>
      <dgm:spPr/>
      <dgm:t>
        <a:bodyPr/>
        <a:lstStyle/>
        <a:p>
          <a:endParaRPr lang="en-US"/>
        </a:p>
      </dgm:t>
    </dgm:pt>
    <dgm:pt modelId="{BAABF38E-1C2B-4E81-834E-CE7356B84397}">
      <dgm:prSet/>
      <dgm:spPr/>
      <dgm:t>
        <a:bodyPr/>
        <a:lstStyle/>
        <a:p>
          <a:r>
            <a:rPr lang="pt-BR" dirty="0"/>
            <a:t>Node.js serve para fazer APIs. </a:t>
          </a:r>
          <a:endParaRPr lang="en-US" dirty="0"/>
        </a:p>
      </dgm:t>
    </dgm:pt>
    <dgm:pt modelId="{91ABE9F7-702F-40D6-80A9-E64F9FB57389}" type="parTrans" cxnId="{4EF111BA-BF36-40CC-8318-E060633AABEA}">
      <dgm:prSet/>
      <dgm:spPr/>
      <dgm:t>
        <a:bodyPr/>
        <a:lstStyle/>
        <a:p>
          <a:endParaRPr lang="en-US"/>
        </a:p>
      </dgm:t>
    </dgm:pt>
    <dgm:pt modelId="{D2CA144D-AA17-4DF4-890D-5C1F9522C00B}" type="sibTrans" cxnId="{4EF111BA-BF36-40CC-8318-E060633AABEA}">
      <dgm:prSet/>
      <dgm:spPr/>
      <dgm:t>
        <a:bodyPr/>
        <a:lstStyle/>
        <a:p>
          <a:endParaRPr lang="en-US"/>
        </a:p>
      </dgm:t>
    </dgm:pt>
    <dgm:pt modelId="{0C2A4AFD-66CE-4F14-B99C-E083FF5933A2}">
      <dgm:prSet/>
      <dgm:spPr/>
      <dgm:t>
        <a:bodyPr/>
        <a:lstStyle/>
        <a:p>
          <a:r>
            <a:rPr lang="pt-BR"/>
            <a:t>Esse talvez seja o principal uso da tecnologia, uma vez que por default ela apenas sabe processar requisições. </a:t>
          </a:r>
          <a:endParaRPr lang="en-US"/>
        </a:p>
      </dgm:t>
    </dgm:pt>
    <dgm:pt modelId="{05FE7136-710D-49F7-BBFA-A63F269EBF8A}" type="parTrans" cxnId="{FC7990E8-E9F2-4DC5-9754-59CE915284AA}">
      <dgm:prSet/>
      <dgm:spPr/>
      <dgm:t>
        <a:bodyPr/>
        <a:lstStyle/>
        <a:p>
          <a:endParaRPr lang="en-US"/>
        </a:p>
      </dgm:t>
    </dgm:pt>
    <dgm:pt modelId="{997D55BB-C6F9-4F3B-8074-39D2EC3CF657}" type="sibTrans" cxnId="{FC7990E8-E9F2-4DC5-9754-59CE915284AA}">
      <dgm:prSet/>
      <dgm:spPr/>
      <dgm:t>
        <a:bodyPr/>
        <a:lstStyle/>
        <a:p>
          <a:endParaRPr lang="en-US"/>
        </a:p>
      </dgm:t>
    </dgm:pt>
    <dgm:pt modelId="{3AD29261-E0E0-4155-91EE-994A79220F6D}">
      <dgm:prSet/>
      <dgm:spPr/>
      <dgm:t>
        <a:bodyPr/>
        <a:lstStyle/>
        <a:p>
          <a:r>
            <a:rPr lang="pt-BR"/>
            <a:t>Não apenas por essa limitação, mas também porque seu modelo não bloqueante de tratar as requisições o torna excelente para essa tarefa consumindo pouquíssimo hardware.</a:t>
          </a:r>
          <a:endParaRPr lang="en-US"/>
        </a:p>
      </dgm:t>
    </dgm:pt>
    <dgm:pt modelId="{C187782F-2608-4BF3-A867-949BDFA3DA0D}" type="parTrans" cxnId="{2365306A-350F-498D-859F-BDDE648F1475}">
      <dgm:prSet/>
      <dgm:spPr/>
      <dgm:t>
        <a:bodyPr/>
        <a:lstStyle/>
        <a:p>
          <a:endParaRPr lang="en-US"/>
        </a:p>
      </dgm:t>
    </dgm:pt>
    <dgm:pt modelId="{9CDB6927-91E6-4630-A580-7A77BCB51B10}" type="sibTrans" cxnId="{2365306A-350F-498D-859F-BDDE648F1475}">
      <dgm:prSet/>
      <dgm:spPr/>
      <dgm:t>
        <a:bodyPr/>
        <a:lstStyle/>
        <a:p>
          <a:endParaRPr lang="en-US"/>
        </a:p>
      </dgm:t>
    </dgm:pt>
    <dgm:pt modelId="{C0400D0F-DB10-434D-8C6E-D81A58ED1EB3}" type="pres">
      <dgm:prSet presAssocID="{14984EEB-2BDA-44FC-8888-22310C7634D9}" presName="linear" presStyleCnt="0">
        <dgm:presLayoutVars>
          <dgm:animLvl val="lvl"/>
          <dgm:resizeHandles val="exact"/>
        </dgm:presLayoutVars>
      </dgm:prSet>
      <dgm:spPr/>
    </dgm:pt>
    <dgm:pt modelId="{2DD66646-2ACB-465A-B8A0-B9928F5DE1D3}" type="pres">
      <dgm:prSet presAssocID="{FB0DA414-037B-4E4A-B565-2CCC48EA7445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9428C508-F1C4-45DB-B9D3-F24A8DCDA7F0}" type="pres">
      <dgm:prSet presAssocID="{8D7DF227-6180-4DCB-B9FD-0818C5BB2F33}" presName="spacer" presStyleCnt="0"/>
      <dgm:spPr/>
    </dgm:pt>
    <dgm:pt modelId="{DB83DF11-DFCC-47B6-B2DF-8B504F731C33}" type="pres">
      <dgm:prSet presAssocID="{BAABF38E-1C2B-4E81-834E-CE7356B84397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C504AFC-BD83-445C-9948-66BA75580453}" type="pres">
      <dgm:prSet presAssocID="{D2CA144D-AA17-4DF4-890D-5C1F9522C00B}" presName="spacer" presStyleCnt="0"/>
      <dgm:spPr/>
    </dgm:pt>
    <dgm:pt modelId="{74EB6964-5C7C-445F-82AD-5E46C17A54E6}" type="pres">
      <dgm:prSet presAssocID="{0C2A4AFD-66CE-4F14-B99C-E083FF5933A2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7E2130D-3D77-4594-8102-A736A11C81E3}" type="pres">
      <dgm:prSet presAssocID="{997D55BB-C6F9-4F3B-8074-39D2EC3CF657}" presName="spacer" presStyleCnt="0"/>
      <dgm:spPr/>
    </dgm:pt>
    <dgm:pt modelId="{1AB7F2B1-D525-4A1F-AD3C-E2AF84D9864C}" type="pres">
      <dgm:prSet presAssocID="{3AD29261-E0E0-4155-91EE-994A79220F6D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2365306A-350F-498D-859F-BDDE648F1475}" srcId="{14984EEB-2BDA-44FC-8888-22310C7634D9}" destId="{3AD29261-E0E0-4155-91EE-994A79220F6D}" srcOrd="3" destOrd="0" parTransId="{C187782F-2608-4BF3-A867-949BDFA3DA0D}" sibTransId="{9CDB6927-91E6-4630-A580-7A77BCB51B10}"/>
    <dgm:cxn modelId="{52CE8C6B-518B-4828-974E-F891AAFA4E46}" type="presOf" srcId="{0C2A4AFD-66CE-4F14-B99C-E083FF5933A2}" destId="{74EB6964-5C7C-445F-82AD-5E46C17A54E6}" srcOrd="0" destOrd="0" presId="urn:microsoft.com/office/officeart/2005/8/layout/vList2"/>
    <dgm:cxn modelId="{36B60384-7717-4B30-A6F4-6F4E8A700451}" type="presOf" srcId="{14984EEB-2BDA-44FC-8888-22310C7634D9}" destId="{C0400D0F-DB10-434D-8C6E-D81A58ED1EB3}" srcOrd="0" destOrd="0" presId="urn:microsoft.com/office/officeart/2005/8/layout/vList2"/>
    <dgm:cxn modelId="{B1A62BB3-B607-4941-9095-00798F09EE93}" type="presOf" srcId="{FB0DA414-037B-4E4A-B565-2CCC48EA7445}" destId="{2DD66646-2ACB-465A-B8A0-B9928F5DE1D3}" srcOrd="0" destOrd="0" presId="urn:microsoft.com/office/officeart/2005/8/layout/vList2"/>
    <dgm:cxn modelId="{4EF111BA-BF36-40CC-8318-E060633AABEA}" srcId="{14984EEB-2BDA-44FC-8888-22310C7634D9}" destId="{BAABF38E-1C2B-4E81-834E-CE7356B84397}" srcOrd="1" destOrd="0" parTransId="{91ABE9F7-702F-40D6-80A9-E64F9FB57389}" sibTransId="{D2CA144D-AA17-4DF4-890D-5C1F9522C00B}"/>
    <dgm:cxn modelId="{3BF083BD-D12B-4F72-9ECC-D6373CCD9FD8}" srcId="{14984EEB-2BDA-44FC-8888-22310C7634D9}" destId="{FB0DA414-037B-4E4A-B565-2CCC48EA7445}" srcOrd="0" destOrd="0" parTransId="{016C3A22-730B-4C8C-9F2E-2142BDC6BA97}" sibTransId="{8D7DF227-6180-4DCB-B9FD-0818C5BB2F33}"/>
    <dgm:cxn modelId="{D4D35ACA-8CFB-482B-80D3-2C649C7756E8}" type="presOf" srcId="{3AD29261-E0E0-4155-91EE-994A79220F6D}" destId="{1AB7F2B1-D525-4A1F-AD3C-E2AF84D9864C}" srcOrd="0" destOrd="0" presId="urn:microsoft.com/office/officeart/2005/8/layout/vList2"/>
    <dgm:cxn modelId="{FC7990E8-E9F2-4DC5-9754-59CE915284AA}" srcId="{14984EEB-2BDA-44FC-8888-22310C7634D9}" destId="{0C2A4AFD-66CE-4F14-B99C-E083FF5933A2}" srcOrd="2" destOrd="0" parTransId="{05FE7136-710D-49F7-BBFA-A63F269EBF8A}" sibTransId="{997D55BB-C6F9-4F3B-8074-39D2EC3CF657}"/>
    <dgm:cxn modelId="{9EA9E8F7-20E2-4068-B078-F9D0261BAFBD}" type="presOf" srcId="{BAABF38E-1C2B-4E81-834E-CE7356B84397}" destId="{DB83DF11-DFCC-47B6-B2DF-8B504F731C33}" srcOrd="0" destOrd="0" presId="urn:microsoft.com/office/officeart/2005/8/layout/vList2"/>
    <dgm:cxn modelId="{2781AFC1-9209-43F8-9602-1A526E811180}" type="presParOf" srcId="{C0400D0F-DB10-434D-8C6E-D81A58ED1EB3}" destId="{2DD66646-2ACB-465A-B8A0-B9928F5DE1D3}" srcOrd="0" destOrd="0" presId="urn:microsoft.com/office/officeart/2005/8/layout/vList2"/>
    <dgm:cxn modelId="{57BF38B5-3EDB-49EE-BF19-80B7E0114627}" type="presParOf" srcId="{C0400D0F-DB10-434D-8C6E-D81A58ED1EB3}" destId="{9428C508-F1C4-45DB-B9D3-F24A8DCDA7F0}" srcOrd="1" destOrd="0" presId="urn:microsoft.com/office/officeart/2005/8/layout/vList2"/>
    <dgm:cxn modelId="{4F8C2411-9131-49AF-AC2E-9952B52A70D2}" type="presParOf" srcId="{C0400D0F-DB10-434D-8C6E-D81A58ED1EB3}" destId="{DB83DF11-DFCC-47B6-B2DF-8B504F731C33}" srcOrd="2" destOrd="0" presId="urn:microsoft.com/office/officeart/2005/8/layout/vList2"/>
    <dgm:cxn modelId="{8995B832-4524-4D32-995F-C102D22EA9FC}" type="presParOf" srcId="{C0400D0F-DB10-434D-8C6E-D81A58ED1EB3}" destId="{FC504AFC-BD83-445C-9948-66BA75580453}" srcOrd="3" destOrd="0" presId="urn:microsoft.com/office/officeart/2005/8/layout/vList2"/>
    <dgm:cxn modelId="{248D5C3A-AE98-4F0A-8119-BF9CE8604EA6}" type="presParOf" srcId="{C0400D0F-DB10-434D-8C6E-D81A58ED1EB3}" destId="{74EB6964-5C7C-445F-82AD-5E46C17A54E6}" srcOrd="4" destOrd="0" presId="urn:microsoft.com/office/officeart/2005/8/layout/vList2"/>
    <dgm:cxn modelId="{03FF8E01-8073-419E-A1A3-2070770E0CD1}" type="presParOf" srcId="{C0400D0F-DB10-434D-8C6E-D81A58ED1EB3}" destId="{F7E2130D-3D77-4594-8102-A736A11C81E3}" srcOrd="5" destOrd="0" presId="urn:microsoft.com/office/officeart/2005/8/layout/vList2"/>
    <dgm:cxn modelId="{03C9ABD9-F20A-4FD7-A6A4-E3D526C3720A}" type="presParOf" srcId="{C0400D0F-DB10-434D-8C6E-D81A58ED1EB3}" destId="{1AB7F2B1-D525-4A1F-AD3C-E2AF84D9864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B15D47B-F92A-4452-8546-334ED4362A1E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67AC30F2-C314-4C9C-9837-CB72A09881F1}">
      <dgm:prSet/>
      <dgm:spPr/>
      <dgm:t>
        <a:bodyPr/>
        <a:lstStyle/>
        <a:p>
          <a:r>
            <a:rPr lang="pt-BR"/>
            <a:t>Node.js serve para fazer backend de jogos, IoT e apps de mensagens.</a:t>
          </a:r>
          <a:endParaRPr lang="en-US"/>
        </a:p>
      </dgm:t>
    </dgm:pt>
    <dgm:pt modelId="{BF7FE36F-E0D1-4D66-A9FD-CB5BAEB22BAC}" type="parTrans" cxnId="{4DA6E3D5-C3D1-49C6-9562-791F1927DF4F}">
      <dgm:prSet/>
      <dgm:spPr/>
      <dgm:t>
        <a:bodyPr/>
        <a:lstStyle/>
        <a:p>
          <a:endParaRPr lang="en-US"/>
        </a:p>
      </dgm:t>
    </dgm:pt>
    <dgm:pt modelId="{52BC67A0-99AE-4086-9AF1-395D4594E021}" type="sibTrans" cxnId="{4DA6E3D5-C3D1-49C6-9562-791F1927DF4F}">
      <dgm:prSet/>
      <dgm:spPr/>
      <dgm:t>
        <a:bodyPr/>
        <a:lstStyle/>
        <a:p>
          <a:endParaRPr lang="en-US"/>
        </a:p>
      </dgm:t>
    </dgm:pt>
    <dgm:pt modelId="{3BCE069B-727E-405C-BD70-D7D8BEDDCE12}">
      <dgm:prSet/>
      <dgm:spPr/>
      <dgm:t>
        <a:bodyPr/>
        <a:lstStyle/>
        <a:p>
          <a:r>
            <a:rPr lang="pt-BR"/>
            <a:t>Node.js para APIs nestas circunstâncias (backend-as-a-service) devido ao alto volume de requisições que esse tipo de aplicações efetuam.</a:t>
          </a:r>
          <a:endParaRPr lang="en-US"/>
        </a:p>
      </dgm:t>
    </dgm:pt>
    <dgm:pt modelId="{E070F0CE-D48F-4210-9CC1-16725D652C54}" type="parTrans" cxnId="{9CDD8BA8-D7F6-4956-97CB-474F6549E349}">
      <dgm:prSet/>
      <dgm:spPr/>
      <dgm:t>
        <a:bodyPr/>
        <a:lstStyle/>
        <a:p>
          <a:endParaRPr lang="en-US"/>
        </a:p>
      </dgm:t>
    </dgm:pt>
    <dgm:pt modelId="{4BBC4FB7-A79C-4B83-8BBB-E45F85070102}" type="sibTrans" cxnId="{9CDD8BA8-D7F6-4956-97CB-474F6549E349}">
      <dgm:prSet/>
      <dgm:spPr/>
      <dgm:t>
        <a:bodyPr/>
        <a:lstStyle/>
        <a:p>
          <a:endParaRPr lang="en-US"/>
        </a:p>
      </dgm:t>
    </dgm:pt>
    <dgm:pt modelId="{AA6BF505-7E62-4872-B1CF-D4A3F0D2608E}" type="pres">
      <dgm:prSet presAssocID="{FB15D47B-F92A-4452-8546-334ED4362A1E}" presName="linear" presStyleCnt="0">
        <dgm:presLayoutVars>
          <dgm:animLvl val="lvl"/>
          <dgm:resizeHandles val="exact"/>
        </dgm:presLayoutVars>
      </dgm:prSet>
      <dgm:spPr/>
    </dgm:pt>
    <dgm:pt modelId="{584FFD04-D728-460D-8FA4-81781380330C}" type="pres">
      <dgm:prSet presAssocID="{67AC30F2-C314-4C9C-9837-CB72A09881F1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8C74BBF6-222B-48C6-84D5-DDEE7E76C644}" type="pres">
      <dgm:prSet presAssocID="{52BC67A0-99AE-4086-9AF1-395D4594E021}" presName="spacer" presStyleCnt="0"/>
      <dgm:spPr/>
    </dgm:pt>
    <dgm:pt modelId="{4889E052-1876-4699-B879-047DCDA8F8DE}" type="pres">
      <dgm:prSet presAssocID="{3BCE069B-727E-405C-BD70-D7D8BEDDCE12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DDDF0438-533D-4089-A361-DE4B8A508E22}" type="presOf" srcId="{FB15D47B-F92A-4452-8546-334ED4362A1E}" destId="{AA6BF505-7E62-4872-B1CF-D4A3F0D2608E}" srcOrd="0" destOrd="0" presId="urn:microsoft.com/office/officeart/2005/8/layout/vList2"/>
    <dgm:cxn modelId="{25D2FB9A-90D8-4D72-A144-4BA11EA6A8B0}" type="presOf" srcId="{3BCE069B-727E-405C-BD70-D7D8BEDDCE12}" destId="{4889E052-1876-4699-B879-047DCDA8F8DE}" srcOrd="0" destOrd="0" presId="urn:microsoft.com/office/officeart/2005/8/layout/vList2"/>
    <dgm:cxn modelId="{9CDD8BA8-D7F6-4956-97CB-474F6549E349}" srcId="{FB15D47B-F92A-4452-8546-334ED4362A1E}" destId="{3BCE069B-727E-405C-BD70-D7D8BEDDCE12}" srcOrd="1" destOrd="0" parTransId="{E070F0CE-D48F-4210-9CC1-16725D652C54}" sibTransId="{4BBC4FB7-A79C-4B83-8BBB-E45F85070102}"/>
    <dgm:cxn modelId="{EE0536B8-B170-4D76-B260-13030DFC984E}" type="presOf" srcId="{67AC30F2-C314-4C9C-9837-CB72A09881F1}" destId="{584FFD04-D728-460D-8FA4-81781380330C}" srcOrd="0" destOrd="0" presId="urn:microsoft.com/office/officeart/2005/8/layout/vList2"/>
    <dgm:cxn modelId="{4DA6E3D5-C3D1-49C6-9562-791F1927DF4F}" srcId="{FB15D47B-F92A-4452-8546-334ED4362A1E}" destId="{67AC30F2-C314-4C9C-9837-CB72A09881F1}" srcOrd="0" destOrd="0" parTransId="{BF7FE36F-E0D1-4D66-A9FD-CB5BAEB22BAC}" sibTransId="{52BC67A0-99AE-4086-9AF1-395D4594E021}"/>
    <dgm:cxn modelId="{5ED26434-4E68-4EB4-B025-F5D240BC1298}" type="presParOf" srcId="{AA6BF505-7E62-4872-B1CF-D4A3F0D2608E}" destId="{584FFD04-D728-460D-8FA4-81781380330C}" srcOrd="0" destOrd="0" presId="urn:microsoft.com/office/officeart/2005/8/layout/vList2"/>
    <dgm:cxn modelId="{CB389B92-9D1A-47DA-931C-59C0B5E1CC4F}" type="presParOf" srcId="{AA6BF505-7E62-4872-B1CF-D4A3F0D2608E}" destId="{8C74BBF6-222B-48C6-84D5-DDEE7E76C644}" srcOrd="1" destOrd="0" presId="urn:microsoft.com/office/officeart/2005/8/layout/vList2"/>
    <dgm:cxn modelId="{8A726014-F819-4067-BA07-AF186C37CBC8}" type="presParOf" srcId="{AA6BF505-7E62-4872-B1CF-D4A3F0D2608E}" destId="{4889E052-1876-4699-B879-047DCDA8F8DE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12A0119-90EE-4CC0-9A67-61950817AB1D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AC7465FB-4295-493A-96F1-377B7F26263B}">
      <dgm:prSet/>
      <dgm:spPr/>
      <dgm:t>
        <a:bodyPr/>
        <a:lstStyle/>
        <a:p>
          <a:r>
            <a:rPr lang="pt-BR"/>
            <a:t>Bancos de Dados: você pode utilizar tanto com bancos relacionais quanto com não-relacionais:</a:t>
          </a:r>
          <a:endParaRPr lang="en-US"/>
        </a:p>
      </dgm:t>
    </dgm:pt>
    <dgm:pt modelId="{F9A1F0DF-1193-47AB-9075-E00A5F766110}" type="parTrans" cxnId="{C9DA712F-6A25-49B9-AC9B-71DBBAFD40A9}">
      <dgm:prSet/>
      <dgm:spPr/>
      <dgm:t>
        <a:bodyPr/>
        <a:lstStyle/>
        <a:p>
          <a:endParaRPr lang="en-US"/>
        </a:p>
      </dgm:t>
    </dgm:pt>
    <dgm:pt modelId="{BA0811BC-59D8-4516-8F36-5CDAEC4D2E94}" type="sibTrans" cxnId="{C9DA712F-6A25-49B9-AC9B-71DBBAFD40A9}">
      <dgm:prSet/>
      <dgm:spPr/>
      <dgm:t>
        <a:bodyPr/>
        <a:lstStyle/>
        <a:p>
          <a:endParaRPr lang="en-US"/>
        </a:p>
      </dgm:t>
    </dgm:pt>
    <dgm:pt modelId="{3807D3D6-57A6-421B-BF88-3372A569C967}">
      <dgm:prSet/>
      <dgm:spPr/>
      <dgm:t>
        <a:bodyPr/>
        <a:lstStyle/>
        <a:p>
          <a:r>
            <a:rPr lang="pt-BR"/>
            <a:t>MySQL</a:t>
          </a:r>
          <a:endParaRPr lang="en-US"/>
        </a:p>
      </dgm:t>
    </dgm:pt>
    <dgm:pt modelId="{FDC8C9B9-0FF9-42C0-B52D-6AF54482CD77}" type="parTrans" cxnId="{4F093912-12DA-46D5-A4F2-C39705B560BF}">
      <dgm:prSet/>
      <dgm:spPr/>
      <dgm:t>
        <a:bodyPr/>
        <a:lstStyle/>
        <a:p>
          <a:endParaRPr lang="en-US"/>
        </a:p>
      </dgm:t>
    </dgm:pt>
    <dgm:pt modelId="{DE826A6E-5CA9-4C5C-B2AE-2F76BEE08B59}" type="sibTrans" cxnId="{4F093912-12DA-46D5-A4F2-C39705B560BF}">
      <dgm:prSet/>
      <dgm:spPr/>
      <dgm:t>
        <a:bodyPr/>
        <a:lstStyle/>
        <a:p>
          <a:endParaRPr lang="en-US"/>
        </a:p>
      </dgm:t>
    </dgm:pt>
    <dgm:pt modelId="{C7184DD5-D889-4F4B-9896-4410A3E336C4}">
      <dgm:prSet/>
      <dgm:spPr/>
      <dgm:t>
        <a:bodyPr/>
        <a:lstStyle/>
        <a:p>
          <a:r>
            <a:rPr lang="pt-BR"/>
            <a:t>PostgreSQL</a:t>
          </a:r>
          <a:endParaRPr lang="en-US"/>
        </a:p>
      </dgm:t>
    </dgm:pt>
    <dgm:pt modelId="{C0FA7FE5-99BA-458C-A73F-9D77D6B4ADD7}" type="parTrans" cxnId="{29D5677E-5253-484F-B4E2-569801A157DE}">
      <dgm:prSet/>
      <dgm:spPr/>
      <dgm:t>
        <a:bodyPr/>
        <a:lstStyle/>
        <a:p>
          <a:endParaRPr lang="en-US"/>
        </a:p>
      </dgm:t>
    </dgm:pt>
    <dgm:pt modelId="{376AD459-4B57-4490-AD9D-B7B5AE4FC5DD}" type="sibTrans" cxnId="{29D5677E-5253-484F-B4E2-569801A157DE}">
      <dgm:prSet/>
      <dgm:spPr/>
      <dgm:t>
        <a:bodyPr/>
        <a:lstStyle/>
        <a:p>
          <a:endParaRPr lang="en-US"/>
        </a:p>
      </dgm:t>
    </dgm:pt>
    <dgm:pt modelId="{FCB6ADF8-810E-4C21-AE5C-09B231B236E9}">
      <dgm:prSet/>
      <dgm:spPr/>
      <dgm:t>
        <a:bodyPr/>
        <a:lstStyle/>
        <a:p>
          <a:r>
            <a:rPr lang="pt-BR"/>
            <a:t>MS SQL Server</a:t>
          </a:r>
          <a:endParaRPr lang="en-US"/>
        </a:p>
      </dgm:t>
    </dgm:pt>
    <dgm:pt modelId="{0FE4BE19-9BBE-4B1C-8248-208E7CC2BFCD}" type="parTrans" cxnId="{88737728-0C9C-40EA-B08C-BCFD243202BC}">
      <dgm:prSet/>
      <dgm:spPr/>
      <dgm:t>
        <a:bodyPr/>
        <a:lstStyle/>
        <a:p>
          <a:endParaRPr lang="en-US"/>
        </a:p>
      </dgm:t>
    </dgm:pt>
    <dgm:pt modelId="{09541867-853B-4111-9A99-D136BF8AB70A}" type="sibTrans" cxnId="{88737728-0C9C-40EA-B08C-BCFD243202BC}">
      <dgm:prSet/>
      <dgm:spPr/>
      <dgm:t>
        <a:bodyPr/>
        <a:lstStyle/>
        <a:p>
          <a:endParaRPr lang="en-US"/>
        </a:p>
      </dgm:t>
    </dgm:pt>
    <dgm:pt modelId="{7FB2655D-5263-4F45-BF93-1D3789302993}">
      <dgm:prSet/>
      <dgm:spPr/>
      <dgm:t>
        <a:bodyPr/>
        <a:lstStyle/>
        <a:p>
          <a:r>
            <a:rPr lang="pt-BR"/>
            <a:t>MongoDB</a:t>
          </a:r>
          <a:endParaRPr lang="en-US"/>
        </a:p>
      </dgm:t>
    </dgm:pt>
    <dgm:pt modelId="{7C68EE81-4A2B-48AB-90A7-287ABDBE07A2}" type="parTrans" cxnId="{321F75D4-4807-4446-BD6D-D24A5D771418}">
      <dgm:prSet/>
      <dgm:spPr/>
      <dgm:t>
        <a:bodyPr/>
        <a:lstStyle/>
        <a:p>
          <a:endParaRPr lang="en-US"/>
        </a:p>
      </dgm:t>
    </dgm:pt>
    <dgm:pt modelId="{7008EDCA-C175-45DC-9BAA-9F5F24E2B4CF}" type="sibTrans" cxnId="{321F75D4-4807-4446-BD6D-D24A5D771418}">
      <dgm:prSet/>
      <dgm:spPr/>
      <dgm:t>
        <a:bodyPr/>
        <a:lstStyle/>
        <a:p>
          <a:endParaRPr lang="en-US"/>
        </a:p>
      </dgm:t>
    </dgm:pt>
    <dgm:pt modelId="{494E0823-A80F-4AFF-8981-EC00EA619E49}">
      <dgm:prSet/>
      <dgm:spPr/>
      <dgm:t>
        <a:bodyPr/>
        <a:lstStyle/>
        <a:p>
          <a:r>
            <a:rPr lang="pt-BR"/>
            <a:t>Redis</a:t>
          </a:r>
          <a:endParaRPr lang="en-US"/>
        </a:p>
      </dgm:t>
    </dgm:pt>
    <dgm:pt modelId="{E584D6DA-C686-432A-98C5-EA00FD64D9D1}" type="parTrans" cxnId="{0225DA10-136D-464A-AC26-0D4B92276CDA}">
      <dgm:prSet/>
      <dgm:spPr/>
      <dgm:t>
        <a:bodyPr/>
        <a:lstStyle/>
        <a:p>
          <a:endParaRPr lang="en-US"/>
        </a:p>
      </dgm:t>
    </dgm:pt>
    <dgm:pt modelId="{3C01621B-09E1-4EA5-B102-64908092138E}" type="sibTrans" cxnId="{0225DA10-136D-464A-AC26-0D4B92276CDA}">
      <dgm:prSet/>
      <dgm:spPr/>
      <dgm:t>
        <a:bodyPr/>
        <a:lstStyle/>
        <a:p>
          <a:endParaRPr lang="en-US"/>
        </a:p>
      </dgm:t>
    </dgm:pt>
    <dgm:pt modelId="{593D8ABF-5AEE-4810-A68E-0C86A1C49C54}">
      <dgm:prSet/>
      <dgm:spPr/>
      <dgm:t>
        <a:bodyPr/>
        <a:lstStyle/>
        <a:p>
          <a:r>
            <a:rPr lang="pt-BR"/>
            <a:t>SQLite</a:t>
          </a:r>
          <a:endParaRPr lang="en-US"/>
        </a:p>
      </dgm:t>
    </dgm:pt>
    <dgm:pt modelId="{FE366B95-8B4B-40AB-AC39-962483EF952B}" type="parTrans" cxnId="{51E6E7FE-FD06-44CA-9005-35232F21DEC5}">
      <dgm:prSet/>
      <dgm:spPr/>
      <dgm:t>
        <a:bodyPr/>
        <a:lstStyle/>
        <a:p>
          <a:endParaRPr lang="en-US"/>
        </a:p>
      </dgm:t>
    </dgm:pt>
    <dgm:pt modelId="{B590E959-288C-40B8-B273-D42C3DCA1DC8}" type="sibTrans" cxnId="{51E6E7FE-FD06-44CA-9005-35232F21DEC5}">
      <dgm:prSet/>
      <dgm:spPr/>
      <dgm:t>
        <a:bodyPr/>
        <a:lstStyle/>
        <a:p>
          <a:endParaRPr lang="en-US"/>
        </a:p>
      </dgm:t>
    </dgm:pt>
    <dgm:pt modelId="{81F3C419-D6DA-4986-BAC4-477D871C284C}" type="pres">
      <dgm:prSet presAssocID="{F12A0119-90EE-4CC0-9A67-61950817AB1D}" presName="linear" presStyleCnt="0">
        <dgm:presLayoutVars>
          <dgm:animLvl val="lvl"/>
          <dgm:resizeHandles val="exact"/>
        </dgm:presLayoutVars>
      </dgm:prSet>
      <dgm:spPr/>
    </dgm:pt>
    <dgm:pt modelId="{845CD938-FDEC-42DC-A502-3E4ADEA44AA9}" type="pres">
      <dgm:prSet presAssocID="{AC7465FB-4295-493A-96F1-377B7F26263B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60C5A96A-EFFD-4A8F-BD44-5AB7FEFC1BE9}" type="pres">
      <dgm:prSet presAssocID="{BA0811BC-59D8-4516-8F36-5CDAEC4D2E94}" presName="spacer" presStyleCnt="0"/>
      <dgm:spPr/>
    </dgm:pt>
    <dgm:pt modelId="{AF661B33-0DC8-4EB3-9613-AA86F0F9FAA6}" type="pres">
      <dgm:prSet presAssocID="{3807D3D6-57A6-421B-BF88-3372A569C967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694FD628-59A1-4149-A9A3-06172190DE19}" type="pres">
      <dgm:prSet presAssocID="{DE826A6E-5CA9-4C5C-B2AE-2F76BEE08B59}" presName="spacer" presStyleCnt="0"/>
      <dgm:spPr/>
    </dgm:pt>
    <dgm:pt modelId="{FFDB96EA-DA3E-4F17-BE9B-4987D2FC5F85}" type="pres">
      <dgm:prSet presAssocID="{C7184DD5-D889-4F4B-9896-4410A3E336C4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16EA2ECF-5EA1-4E3D-88BF-2C9F6003FBD1}" type="pres">
      <dgm:prSet presAssocID="{376AD459-4B57-4490-AD9D-B7B5AE4FC5DD}" presName="spacer" presStyleCnt="0"/>
      <dgm:spPr/>
    </dgm:pt>
    <dgm:pt modelId="{1B928FCA-5A61-4D52-8F2D-91089EEE51A2}" type="pres">
      <dgm:prSet presAssocID="{FCB6ADF8-810E-4C21-AE5C-09B231B236E9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4FA9441F-369E-4CDB-A2E8-CF8CED612279}" type="pres">
      <dgm:prSet presAssocID="{09541867-853B-4111-9A99-D136BF8AB70A}" presName="spacer" presStyleCnt="0"/>
      <dgm:spPr/>
    </dgm:pt>
    <dgm:pt modelId="{A516E3B1-F9D9-42A7-887F-E3BEE4CD3BFA}" type="pres">
      <dgm:prSet presAssocID="{7FB2655D-5263-4F45-BF93-1D3789302993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5BA87AA3-3285-46ED-9726-A0431C0FA5C8}" type="pres">
      <dgm:prSet presAssocID="{7008EDCA-C175-45DC-9BAA-9F5F24E2B4CF}" presName="spacer" presStyleCnt="0"/>
      <dgm:spPr/>
    </dgm:pt>
    <dgm:pt modelId="{130421DA-C6F7-40AF-92B2-71AD1A875D88}" type="pres">
      <dgm:prSet presAssocID="{494E0823-A80F-4AFF-8981-EC00EA619E49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493EEC21-D490-446D-855A-237410D47E2A}" type="pres">
      <dgm:prSet presAssocID="{3C01621B-09E1-4EA5-B102-64908092138E}" presName="spacer" presStyleCnt="0"/>
      <dgm:spPr/>
    </dgm:pt>
    <dgm:pt modelId="{8019156F-F10B-4325-AC94-F530D1FD919D}" type="pres">
      <dgm:prSet presAssocID="{593D8ABF-5AEE-4810-A68E-0C86A1C49C54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C32FBA0D-594C-4616-AB27-DDB72B995FD1}" type="presOf" srcId="{494E0823-A80F-4AFF-8981-EC00EA619E49}" destId="{130421DA-C6F7-40AF-92B2-71AD1A875D88}" srcOrd="0" destOrd="0" presId="urn:microsoft.com/office/officeart/2005/8/layout/vList2"/>
    <dgm:cxn modelId="{0225DA10-136D-464A-AC26-0D4B92276CDA}" srcId="{F12A0119-90EE-4CC0-9A67-61950817AB1D}" destId="{494E0823-A80F-4AFF-8981-EC00EA619E49}" srcOrd="5" destOrd="0" parTransId="{E584D6DA-C686-432A-98C5-EA00FD64D9D1}" sibTransId="{3C01621B-09E1-4EA5-B102-64908092138E}"/>
    <dgm:cxn modelId="{4F093912-12DA-46D5-A4F2-C39705B560BF}" srcId="{F12A0119-90EE-4CC0-9A67-61950817AB1D}" destId="{3807D3D6-57A6-421B-BF88-3372A569C967}" srcOrd="1" destOrd="0" parTransId="{FDC8C9B9-0FF9-42C0-B52D-6AF54482CD77}" sibTransId="{DE826A6E-5CA9-4C5C-B2AE-2F76BEE08B59}"/>
    <dgm:cxn modelId="{95FAFB14-D6BF-4ACD-89FE-4691736BD719}" type="presOf" srcId="{F12A0119-90EE-4CC0-9A67-61950817AB1D}" destId="{81F3C419-D6DA-4986-BAC4-477D871C284C}" srcOrd="0" destOrd="0" presId="urn:microsoft.com/office/officeart/2005/8/layout/vList2"/>
    <dgm:cxn modelId="{F468001F-3C81-4B0F-88A2-9ECF0B2F0D36}" type="presOf" srcId="{3807D3D6-57A6-421B-BF88-3372A569C967}" destId="{AF661B33-0DC8-4EB3-9613-AA86F0F9FAA6}" srcOrd="0" destOrd="0" presId="urn:microsoft.com/office/officeart/2005/8/layout/vList2"/>
    <dgm:cxn modelId="{88737728-0C9C-40EA-B08C-BCFD243202BC}" srcId="{F12A0119-90EE-4CC0-9A67-61950817AB1D}" destId="{FCB6ADF8-810E-4C21-AE5C-09B231B236E9}" srcOrd="3" destOrd="0" parTransId="{0FE4BE19-9BBE-4B1C-8248-208E7CC2BFCD}" sibTransId="{09541867-853B-4111-9A99-D136BF8AB70A}"/>
    <dgm:cxn modelId="{C9DA712F-6A25-49B9-AC9B-71DBBAFD40A9}" srcId="{F12A0119-90EE-4CC0-9A67-61950817AB1D}" destId="{AC7465FB-4295-493A-96F1-377B7F26263B}" srcOrd="0" destOrd="0" parTransId="{F9A1F0DF-1193-47AB-9075-E00A5F766110}" sibTransId="{BA0811BC-59D8-4516-8F36-5CDAEC4D2E94}"/>
    <dgm:cxn modelId="{29D5677E-5253-484F-B4E2-569801A157DE}" srcId="{F12A0119-90EE-4CC0-9A67-61950817AB1D}" destId="{C7184DD5-D889-4F4B-9896-4410A3E336C4}" srcOrd="2" destOrd="0" parTransId="{C0FA7FE5-99BA-458C-A73F-9D77D6B4ADD7}" sibTransId="{376AD459-4B57-4490-AD9D-B7B5AE4FC5DD}"/>
    <dgm:cxn modelId="{8592E68E-4677-4B9B-80F3-39FE82FCED0F}" type="presOf" srcId="{AC7465FB-4295-493A-96F1-377B7F26263B}" destId="{845CD938-FDEC-42DC-A502-3E4ADEA44AA9}" srcOrd="0" destOrd="0" presId="urn:microsoft.com/office/officeart/2005/8/layout/vList2"/>
    <dgm:cxn modelId="{321F75D4-4807-4446-BD6D-D24A5D771418}" srcId="{F12A0119-90EE-4CC0-9A67-61950817AB1D}" destId="{7FB2655D-5263-4F45-BF93-1D3789302993}" srcOrd="4" destOrd="0" parTransId="{7C68EE81-4A2B-48AB-90A7-287ABDBE07A2}" sibTransId="{7008EDCA-C175-45DC-9BAA-9F5F24E2B4CF}"/>
    <dgm:cxn modelId="{A475C3D6-7AE2-42EF-A5F9-EE9EBF4B31F3}" type="presOf" srcId="{FCB6ADF8-810E-4C21-AE5C-09B231B236E9}" destId="{1B928FCA-5A61-4D52-8F2D-91089EEE51A2}" srcOrd="0" destOrd="0" presId="urn:microsoft.com/office/officeart/2005/8/layout/vList2"/>
    <dgm:cxn modelId="{A85D3BF7-47D8-48AD-84E1-BB45314D9A53}" type="presOf" srcId="{7FB2655D-5263-4F45-BF93-1D3789302993}" destId="{A516E3B1-F9D9-42A7-887F-E3BEE4CD3BFA}" srcOrd="0" destOrd="0" presId="urn:microsoft.com/office/officeart/2005/8/layout/vList2"/>
    <dgm:cxn modelId="{C50163FD-49C6-4EE6-BAF0-51DD53CDAC09}" type="presOf" srcId="{C7184DD5-D889-4F4B-9896-4410A3E336C4}" destId="{FFDB96EA-DA3E-4F17-BE9B-4987D2FC5F85}" srcOrd="0" destOrd="0" presId="urn:microsoft.com/office/officeart/2005/8/layout/vList2"/>
    <dgm:cxn modelId="{465FBBFD-206E-4133-B8F2-11518E7F912A}" type="presOf" srcId="{593D8ABF-5AEE-4810-A68E-0C86A1C49C54}" destId="{8019156F-F10B-4325-AC94-F530D1FD919D}" srcOrd="0" destOrd="0" presId="urn:microsoft.com/office/officeart/2005/8/layout/vList2"/>
    <dgm:cxn modelId="{51E6E7FE-FD06-44CA-9005-35232F21DEC5}" srcId="{F12A0119-90EE-4CC0-9A67-61950817AB1D}" destId="{593D8ABF-5AEE-4810-A68E-0C86A1C49C54}" srcOrd="6" destOrd="0" parTransId="{FE366B95-8B4B-40AB-AC39-962483EF952B}" sibTransId="{B590E959-288C-40B8-B273-D42C3DCA1DC8}"/>
    <dgm:cxn modelId="{BC10594D-AB3C-45B1-AE2B-F39417328A69}" type="presParOf" srcId="{81F3C419-D6DA-4986-BAC4-477D871C284C}" destId="{845CD938-FDEC-42DC-A502-3E4ADEA44AA9}" srcOrd="0" destOrd="0" presId="urn:microsoft.com/office/officeart/2005/8/layout/vList2"/>
    <dgm:cxn modelId="{6F0CA1C8-FECA-461A-8EFE-A1B54EF1D282}" type="presParOf" srcId="{81F3C419-D6DA-4986-BAC4-477D871C284C}" destId="{60C5A96A-EFFD-4A8F-BD44-5AB7FEFC1BE9}" srcOrd="1" destOrd="0" presId="urn:microsoft.com/office/officeart/2005/8/layout/vList2"/>
    <dgm:cxn modelId="{BBDFB62E-1630-4D06-AC5D-AAE7ED9E2581}" type="presParOf" srcId="{81F3C419-D6DA-4986-BAC4-477D871C284C}" destId="{AF661B33-0DC8-4EB3-9613-AA86F0F9FAA6}" srcOrd="2" destOrd="0" presId="urn:microsoft.com/office/officeart/2005/8/layout/vList2"/>
    <dgm:cxn modelId="{65B7A0E5-BA8A-4F7C-BA16-0CB7A8D7480F}" type="presParOf" srcId="{81F3C419-D6DA-4986-BAC4-477D871C284C}" destId="{694FD628-59A1-4149-A9A3-06172190DE19}" srcOrd="3" destOrd="0" presId="urn:microsoft.com/office/officeart/2005/8/layout/vList2"/>
    <dgm:cxn modelId="{B4E24F48-AC3D-4201-942A-109D6342E985}" type="presParOf" srcId="{81F3C419-D6DA-4986-BAC4-477D871C284C}" destId="{FFDB96EA-DA3E-4F17-BE9B-4987D2FC5F85}" srcOrd="4" destOrd="0" presId="urn:microsoft.com/office/officeart/2005/8/layout/vList2"/>
    <dgm:cxn modelId="{D361B0C4-49E4-4414-9A87-4BF898D957FF}" type="presParOf" srcId="{81F3C419-D6DA-4986-BAC4-477D871C284C}" destId="{16EA2ECF-5EA1-4E3D-88BF-2C9F6003FBD1}" srcOrd="5" destOrd="0" presId="urn:microsoft.com/office/officeart/2005/8/layout/vList2"/>
    <dgm:cxn modelId="{10D18C6B-037D-4F4C-9DB3-1D393EF35FA9}" type="presParOf" srcId="{81F3C419-D6DA-4986-BAC4-477D871C284C}" destId="{1B928FCA-5A61-4D52-8F2D-91089EEE51A2}" srcOrd="6" destOrd="0" presId="urn:microsoft.com/office/officeart/2005/8/layout/vList2"/>
    <dgm:cxn modelId="{3632E0AD-DC5A-4B49-8BE9-46541647BB76}" type="presParOf" srcId="{81F3C419-D6DA-4986-BAC4-477D871C284C}" destId="{4FA9441F-369E-4CDB-A2E8-CF8CED612279}" srcOrd="7" destOrd="0" presId="urn:microsoft.com/office/officeart/2005/8/layout/vList2"/>
    <dgm:cxn modelId="{8FFE5334-3B22-4B34-835D-25431BC2E6E8}" type="presParOf" srcId="{81F3C419-D6DA-4986-BAC4-477D871C284C}" destId="{A516E3B1-F9D9-42A7-887F-E3BEE4CD3BFA}" srcOrd="8" destOrd="0" presId="urn:microsoft.com/office/officeart/2005/8/layout/vList2"/>
    <dgm:cxn modelId="{102CAEF7-1D0A-4A59-B61F-D59BE167235D}" type="presParOf" srcId="{81F3C419-D6DA-4986-BAC4-477D871C284C}" destId="{5BA87AA3-3285-46ED-9726-A0431C0FA5C8}" srcOrd="9" destOrd="0" presId="urn:microsoft.com/office/officeart/2005/8/layout/vList2"/>
    <dgm:cxn modelId="{986ADA77-2DA5-4848-A387-9C17BD8AC05A}" type="presParOf" srcId="{81F3C419-D6DA-4986-BAC4-477D871C284C}" destId="{130421DA-C6F7-40AF-92B2-71AD1A875D88}" srcOrd="10" destOrd="0" presId="urn:microsoft.com/office/officeart/2005/8/layout/vList2"/>
    <dgm:cxn modelId="{6D817059-290A-4147-9FDF-AAE23D2E077F}" type="presParOf" srcId="{81F3C419-D6DA-4986-BAC4-477D871C284C}" destId="{493EEC21-D490-446D-855A-237410D47E2A}" srcOrd="11" destOrd="0" presId="urn:microsoft.com/office/officeart/2005/8/layout/vList2"/>
    <dgm:cxn modelId="{61C0B965-E31E-454C-BBDF-54C36AA1A0B7}" type="presParOf" srcId="{81F3C419-D6DA-4986-BAC4-477D871C284C}" destId="{8019156F-F10B-4325-AC94-F530D1FD919D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228FD70-E2B2-4687-8129-5C271EDE539E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FFA2C73F-434E-472F-9C88-88631EFADA34}">
      <dgm:prSet/>
      <dgm:spPr/>
      <dgm:t>
        <a:bodyPr/>
        <a:lstStyle/>
        <a:p>
          <a:r>
            <a:rPr lang="pt-BR"/>
            <a:t>Netflix</a:t>
          </a:r>
          <a:endParaRPr lang="en-US"/>
        </a:p>
      </dgm:t>
    </dgm:pt>
    <dgm:pt modelId="{509A9F1F-B571-4CD4-9E86-5EE2AB32567F}" type="parTrans" cxnId="{FC6AD62D-37D7-44BF-867E-B5FFAC3E2E00}">
      <dgm:prSet/>
      <dgm:spPr/>
      <dgm:t>
        <a:bodyPr/>
        <a:lstStyle/>
        <a:p>
          <a:endParaRPr lang="en-US"/>
        </a:p>
      </dgm:t>
    </dgm:pt>
    <dgm:pt modelId="{983BE0C8-200F-496C-90BB-4ABAFD23A0A0}" type="sibTrans" cxnId="{FC6AD62D-37D7-44BF-867E-B5FFAC3E2E00}">
      <dgm:prSet/>
      <dgm:spPr/>
      <dgm:t>
        <a:bodyPr/>
        <a:lstStyle/>
        <a:p>
          <a:endParaRPr lang="en-US"/>
        </a:p>
      </dgm:t>
    </dgm:pt>
    <dgm:pt modelId="{E01BE27B-B0A6-4A06-8CFD-2CCD6DF827C1}">
      <dgm:prSet/>
      <dgm:spPr/>
      <dgm:t>
        <a:bodyPr/>
        <a:lstStyle/>
        <a:p>
          <a:r>
            <a:rPr lang="pt-BR"/>
            <a:t>Linkedin</a:t>
          </a:r>
          <a:endParaRPr lang="en-US"/>
        </a:p>
      </dgm:t>
    </dgm:pt>
    <dgm:pt modelId="{9B910452-2DA6-48E3-B4E9-43EBD0AED65C}" type="parTrans" cxnId="{E98107A2-0753-40F9-8DD7-637B460E660F}">
      <dgm:prSet/>
      <dgm:spPr/>
      <dgm:t>
        <a:bodyPr/>
        <a:lstStyle/>
        <a:p>
          <a:endParaRPr lang="en-US"/>
        </a:p>
      </dgm:t>
    </dgm:pt>
    <dgm:pt modelId="{748E19BC-1053-42E1-9D50-3E7BF7FF747D}" type="sibTrans" cxnId="{E98107A2-0753-40F9-8DD7-637B460E660F}">
      <dgm:prSet/>
      <dgm:spPr/>
      <dgm:t>
        <a:bodyPr/>
        <a:lstStyle/>
        <a:p>
          <a:endParaRPr lang="en-US"/>
        </a:p>
      </dgm:t>
    </dgm:pt>
    <dgm:pt modelId="{3D7A3974-48F5-46CD-AADD-73A6C677FC78}">
      <dgm:prSet/>
      <dgm:spPr/>
      <dgm:t>
        <a:bodyPr/>
        <a:lstStyle/>
        <a:p>
          <a:r>
            <a:rPr lang="pt-BR"/>
            <a:t>Walmart</a:t>
          </a:r>
          <a:endParaRPr lang="en-US"/>
        </a:p>
      </dgm:t>
    </dgm:pt>
    <dgm:pt modelId="{BEED2EAD-FE5A-4713-B031-D0D4304D6C19}" type="parTrans" cxnId="{F292D22D-6407-49D0-8F4E-8019D6FA3938}">
      <dgm:prSet/>
      <dgm:spPr/>
      <dgm:t>
        <a:bodyPr/>
        <a:lstStyle/>
        <a:p>
          <a:endParaRPr lang="en-US"/>
        </a:p>
      </dgm:t>
    </dgm:pt>
    <dgm:pt modelId="{715DD399-C860-47B1-942B-A268E16EA842}" type="sibTrans" cxnId="{F292D22D-6407-49D0-8F4E-8019D6FA3938}">
      <dgm:prSet/>
      <dgm:spPr/>
      <dgm:t>
        <a:bodyPr/>
        <a:lstStyle/>
        <a:p>
          <a:endParaRPr lang="en-US"/>
        </a:p>
      </dgm:t>
    </dgm:pt>
    <dgm:pt modelId="{B3DA3592-450C-4C83-A29F-935BF65A29DB}">
      <dgm:prSet/>
      <dgm:spPr/>
      <dgm:t>
        <a:bodyPr/>
        <a:lstStyle/>
        <a:p>
          <a:r>
            <a:rPr lang="pt-BR"/>
            <a:t>Trello</a:t>
          </a:r>
          <a:endParaRPr lang="en-US"/>
        </a:p>
      </dgm:t>
    </dgm:pt>
    <dgm:pt modelId="{640EF767-F293-466E-A7B1-1A2E14144F93}" type="parTrans" cxnId="{4FB3FF52-D4E9-4D92-8C0B-0A3019F693D8}">
      <dgm:prSet/>
      <dgm:spPr/>
      <dgm:t>
        <a:bodyPr/>
        <a:lstStyle/>
        <a:p>
          <a:endParaRPr lang="en-US"/>
        </a:p>
      </dgm:t>
    </dgm:pt>
    <dgm:pt modelId="{9254739F-4B8A-45B2-9439-D7832E27A2D6}" type="sibTrans" cxnId="{4FB3FF52-D4E9-4D92-8C0B-0A3019F693D8}">
      <dgm:prSet/>
      <dgm:spPr/>
      <dgm:t>
        <a:bodyPr/>
        <a:lstStyle/>
        <a:p>
          <a:endParaRPr lang="en-US"/>
        </a:p>
      </dgm:t>
    </dgm:pt>
    <dgm:pt modelId="{E49B0C72-0C75-4781-A085-4A658D8B3D0C}">
      <dgm:prSet/>
      <dgm:spPr/>
      <dgm:t>
        <a:bodyPr/>
        <a:lstStyle/>
        <a:p>
          <a:r>
            <a:rPr lang="pt-BR"/>
            <a:t>Uber</a:t>
          </a:r>
          <a:endParaRPr lang="en-US"/>
        </a:p>
      </dgm:t>
    </dgm:pt>
    <dgm:pt modelId="{2AB1DF85-8689-449D-9F19-B2B26960E19E}" type="parTrans" cxnId="{6E82EF54-405A-41F4-94C0-78860A3C2205}">
      <dgm:prSet/>
      <dgm:spPr/>
      <dgm:t>
        <a:bodyPr/>
        <a:lstStyle/>
        <a:p>
          <a:endParaRPr lang="en-US"/>
        </a:p>
      </dgm:t>
    </dgm:pt>
    <dgm:pt modelId="{6EAE2096-FAB7-442D-B649-D8B461A21F59}" type="sibTrans" cxnId="{6E82EF54-405A-41F4-94C0-78860A3C2205}">
      <dgm:prSet/>
      <dgm:spPr/>
      <dgm:t>
        <a:bodyPr/>
        <a:lstStyle/>
        <a:p>
          <a:endParaRPr lang="en-US"/>
        </a:p>
      </dgm:t>
    </dgm:pt>
    <dgm:pt modelId="{33684A9F-9560-4537-92D4-2AC3ED3CD0B9}">
      <dgm:prSet/>
      <dgm:spPr/>
      <dgm:t>
        <a:bodyPr/>
        <a:lstStyle/>
        <a:p>
          <a:r>
            <a:rPr lang="pt-BR"/>
            <a:t>PayPal</a:t>
          </a:r>
          <a:endParaRPr lang="en-US"/>
        </a:p>
      </dgm:t>
    </dgm:pt>
    <dgm:pt modelId="{6CC25A01-18C7-4ECA-8AB8-D1F415FC1E6F}" type="parTrans" cxnId="{CA40DE14-D6B5-49CB-B0AA-277E90C2C8EC}">
      <dgm:prSet/>
      <dgm:spPr/>
      <dgm:t>
        <a:bodyPr/>
        <a:lstStyle/>
        <a:p>
          <a:endParaRPr lang="en-US"/>
        </a:p>
      </dgm:t>
    </dgm:pt>
    <dgm:pt modelId="{DA2F52F2-D9DE-4B50-9AE4-662642E13730}" type="sibTrans" cxnId="{CA40DE14-D6B5-49CB-B0AA-277E90C2C8EC}">
      <dgm:prSet/>
      <dgm:spPr/>
      <dgm:t>
        <a:bodyPr/>
        <a:lstStyle/>
        <a:p>
          <a:endParaRPr lang="en-US"/>
        </a:p>
      </dgm:t>
    </dgm:pt>
    <dgm:pt modelId="{2CC72F39-1B9D-46A1-9C9F-A17D9D63D2ED}">
      <dgm:prSet/>
      <dgm:spPr/>
      <dgm:t>
        <a:bodyPr/>
        <a:lstStyle/>
        <a:p>
          <a:r>
            <a:rPr lang="pt-BR"/>
            <a:t>eBay</a:t>
          </a:r>
          <a:endParaRPr lang="en-US"/>
        </a:p>
      </dgm:t>
    </dgm:pt>
    <dgm:pt modelId="{E051D553-B369-414A-ADB6-C5EA47732905}" type="parTrans" cxnId="{AB3CF5AD-D453-428C-8825-EE24CAAF697D}">
      <dgm:prSet/>
      <dgm:spPr/>
      <dgm:t>
        <a:bodyPr/>
        <a:lstStyle/>
        <a:p>
          <a:endParaRPr lang="en-US"/>
        </a:p>
      </dgm:t>
    </dgm:pt>
    <dgm:pt modelId="{BE85F6DF-967F-4108-8462-CEF2FF167499}" type="sibTrans" cxnId="{AB3CF5AD-D453-428C-8825-EE24CAAF697D}">
      <dgm:prSet/>
      <dgm:spPr/>
      <dgm:t>
        <a:bodyPr/>
        <a:lstStyle/>
        <a:p>
          <a:endParaRPr lang="en-US"/>
        </a:p>
      </dgm:t>
    </dgm:pt>
    <dgm:pt modelId="{4A772072-E66D-4617-B055-F619E9C1DEC9}">
      <dgm:prSet/>
      <dgm:spPr/>
      <dgm:t>
        <a:bodyPr/>
        <a:lstStyle/>
        <a:p>
          <a:r>
            <a:rPr lang="pt-BR"/>
            <a:t>NASA</a:t>
          </a:r>
          <a:endParaRPr lang="en-US"/>
        </a:p>
      </dgm:t>
    </dgm:pt>
    <dgm:pt modelId="{0835FE04-190F-4F28-8B18-4E15A63A97EF}" type="parTrans" cxnId="{F19FA4F6-2FE7-48C7-8777-DC57E59BE212}">
      <dgm:prSet/>
      <dgm:spPr/>
      <dgm:t>
        <a:bodyPr/>
        <a:lstStyle/>
        <a:p>
          <a:endParaRPr lang="en-US"/>
        </a:p>
      </dgm:t>
    </dgm:pt>
    <dgm:pt modelId="{AB0D1CE8-5FD4-4698-BD82-49C272BBFF39}" type="sibTrans" cxnId="{F19FA4F6-2FE7-48C7-8777-DC57E59BE212}">
      <dgm:prSet/>
      <dgm:spPr/>
      <dgm:t>
        <a:bodyPr/>
        <a:lstStyle/>
        <a:p>
          <a:endParaRPr lang="en-US"/>
        </a:p>
      </dgm:t>
    </dgm:pt>
    <dgm:pt modelId="{26D15019-7F23-41A4-BE8F-77AF7D442C49}" type="pres">
      <dgm:prSet presAssocID="{A228FD70-E2B2-4687-8129-5C271EDE539E}" presName="linear" presStyleCnt="0">
        <dgm:presLayoutVars>
          <dgm:animLvl val="lvl"/>
          <dgm:resizeHandles val="exact"/>
        </dgm:presLayoutVars>
      </dgm:prSet>
      <dgm:spPr/>
    </dgm:pt>
    <dgm:pt modelId="{5B4A9DCA-16CD-4D3D-8366-B10E7DCC341C}" type="pres">
      <dgm:prSet presAssocID="{FFA2C73F-434E-472F-9C88-88631EFADA34}" presName="parentText" presStyleLbl="node1" presStyleIdx="0" presStyleCnt="8">
        <dgm:presLayoutVars>
          <dgm:chMax val="0"/>
          <dgm:bulletEnabled val="1"/>
        </dgm:presLayoutVars>
      </dgm:prSet>
      <dgm:spPr/>
    </dgm:pt>
    <dgm:pt modelId="{C37358C7-61E5-4FF2-BFA3-C91EFAAC3790}" type="pres">
      <dgm:prSet presAssocID="{983BE0C8-200F-496C-90BB-4ABAFD23A0A0}" presName="spacer" presStyleCnt="0"/>
      <dgm:spPr/>
    </dgm:pt>
    <dgm:pt modelId="{89BD7303-3CB1-4D87-BA40-CF8C6AB45990}" type="pres">
      <dgm:prSet presAssocID="{E01BE27B-B0A6-4A06-8CFD-2CCD6DF827C1}" presName="parentText" presStyleLbl="node1" presStyleIdx="1" presStyleCnt="8">
        <dgm:presLayoutVars>
          <dgm:chMax val="0"/>
          <dgm:bulletEnabled val="1"/>
        </dgm:presLayoutVars>
      </dgm:prSet>
      <dgm:spPr/>
    </dgm:pt>
    <dgm:pt modelId="{6442714D-ED57-4876-B95D-1B0AEF2B4962}" type="pres">
      <dgm:prSet presAssocID="{748E19BC-1053-42E1-9D50-3E7BF7FF747D}" presName="spacer" presStyleCnt="0"/>
      <dgm:spPr/>
    </dgm:pt>
    <dgm:pt modelId="{57411E09-500E-4560-A444-3728F5AA5450}" type="pres">
      <dgm:prSet presAssocID="{3D7A3974-48F5-46CD-AADD-73A6C677FC78}" presName="parentText" presStyleLbl="node1" presStyleIdx="2" presStyleCnt="8">
        <dgm:presLayoutVars>
          <dgm:chMax val="0"/>
          <dgm:bulletEnabled val="1"/>
        </dgm:presLayoutVars>
      </dgm:prSet>
      <dgm:spPr/>
    </dgm:pt>
    <dgm:pt modelId="{BF79CD07-F601-4596-95FF-DD279C9B2AB7}" type="pres">
      <dgm:prSet presAssocID="{715DD399-C860-47B1-942B-A268E16EA842}" presName="spacer" presStyleCnt="0"/>
      <dgm:spPr/>
    </dgm:pt>
    <dgm:pt modelId="{5F484DE7-F719-4806-8455-C7DF2537CAD4}" type="pres">
      <dgm:prSet presAssocID="{B3DA3592-450C-4C83-A29F-935BF65A29DB}" presName="parentText" presStyleLbl="node1" presStyleIdx="3" presStyleCnt="8">
        <dgm:presLayoutVars>
          <dgm:chMax val="0"/>
          <dgm:bulletEnabled val="1"/>
        </dgm:presLayoutVars>
      </dgm:prSet>
      <dgm:spPr/>
    </dgm:pt>
    <dgm:pt modelId="{29A085C8-A35C-45F8-80FF-401C728A5D5F}" type="pres">
      <dgm:prSet presAssocID="{9254739F-4B8A-45B2-9439-D7832E27A2D6}" presName="spacer" presStyleCnt="0"/>
      <dgm:spPr/>
    </dgm:pt>
    <dgm:pt modelId="{13C27584-1E42-4474-BDB8-FE1E5990AF88}" type="pres">
      <dgm:prSet presAssocID="{E49B0C72-0C75-4781-A085-4A658D8B3D0C}" presName="parentText" presStyleLbl="node1" presStyleIdx="4" presStyleCnt="8">
        <dgm:presLayoutVars>
          <dgm:chMax val="0"/>
          <dgm:bulletEnabled val="1"/>
        </dgm:presLayoutVars>
      </dgm:prSet>
      <dgm:spPr/>
    </dgm:pt>
    <dgm:pt modelId="{5C02F971-4F4A-46B0-8FE9-7B859885F63A}" type="pres">
      <dgm:prSet presAssocID="{6EAE2096-FAB7-442D-B649-D8B461A21F59}" presName="spacer" presStyleCnt="0"/>
      <dgm:spPr/>
    </dgm:pt>
    <dgm:pt modelId="{9FD7BDF4-2999-4D19-ABA8-94243D20797A}" type="pres">
      <dgm:prSet presAssocID="{33684A9F-9560-4537-92D4-2AC3ED3CD0B9}" presName="parentText" presStyleLbl="node1" presStyleIdx="5" presStyleCnt="8">
        <dgm:presLayoutVars>
          <dgm:chMax val="0"/>
          <dgm:bulletEnabled val="1"/>
        </dgm:presLayoutVars>
      </dgm:prSet>
      <dgm:spPr/>
    </dgm:pt>
    <dgm:pt modelId="{D3E0B280-6CF4-45C2-A744-7959555BA3E2}" type="pres">
      <dgm:prSet presAssocID="{DA2F52F2-D9DE-4B50-9AE4-662642E13730}" presName="spacer" presStyleCnt="0"/>
      <dgm:spPr/>
    </dgm:pt>
    <dgm:pt modelId="{9E3F465C-CD1B-427F-B4C4-FFABCDE52A67}" type="pres">
      <dgm:prSet presAssocID="{2CC72F39-1B9D-46A1-9C9F-A17D9D63D2ED}" presName="parentText" presStyleLbl="node1" presStyleIdx="6" presStyleCnt="8">
        <dgm:presLayoutVars>
          <dgm:chMax val="0"/>
          <dgm:bulletEnabled val="1"/>
        </dgm:presLayoutVars>
      </dgm:prSet>
      <dgm:spPr/>
    </dgm:pt>
    <dgm:pt modelId="{7E33B8B0-DD8F-464B-91BF-129F12DDCF2C}" type="pres">
      <dgm:prSet presAssocID="{BE85F6DF-967F-4108-8462-CEF2FF167499}" presName="spacer" presStyleCnt="0"/>
      <dgm:spPr/>
    </dgm:pt>
    <dgm:pt modelId="{139A983F-7ED6-46EC-892E-63FDD33D0621}" type="pres">
      <dgm:prSet presAssocID="{4A772072-E66D-4617-B055-F619E9C1DEC9}" presName="parentText" presStyleLbl="node1" presStyleIdx="7" presStyleCnt="8">
        <dgm:presLayoutVars>
          <dgm:chMax val="0"/>
          <dgm:bulletEnabled val="1"/>
        </dgm:presLayoutVars>
      </dgm:prSet>
      <dgm:spPr/>
    </dgm:pt>
  </dgm:ptLst>
  <dgm:cxnLst>
    <dgm:cxn modelId="{CA40DE14-D6B5-49CB-B0AA-277E90C2C8EC}" srcId="{A228FD70-E2B2-4687-8129-5C271EDE539E}" destId="{33684A9F-9560-4537-92D4-2AC3ED3CD0B9}" srcOrd="5" destOrd="0" parTransId="{6CC25A01-18C7-4ECA-8AB8-D1F415FC1E6F}" sibTransId="{DA2F52F2-D9DE-4B50-9AE4-662642E13730}"/>
    <dgm:cxn modelId="{F292D22D-6407-49D0-8F4E-8019D6FA3938}" srcId="{A228FD70-E2B2-4687-8129-5C271EDE539E}" destId="{3D7A3974-48F5-46CD-AADD-73A6C677FC78}" srcOrd="2" destOrd="0" parTransId="{BEED2EAD-FE5A-4713-B031-D0D4304D6C19}" sibTransId="{715DD399-C860-47B1-942B-A268E16EA842}"/>
    <dgm:cxn modelId="{FC6AD62D-37D7-44BF-867E-B5FFAC3E2E00}" srcId="{A228FD70-E2B2-4687-8129-5C271EDE539E}" destId="{FFA2C73F-434E-472F-9C88-88631EFADA34}" srcOrd="0" destOrd="0" parTransId="{509A9F1F-B571-4CD4-9E86-5EE2AB32567F}" sibTransId="{983BE0C8-200F-496C-90BB-4ABAFD23A0A0}"/>
    <dgm:cxn modelId="{4FB3FF52-D4E9-4D92-8C0B-0A3019F693D8}" srcId="{A228FD70-E2B2-4687-8129-5C271EDE539E}" destId="{B3DA3592-450C-4C83-A29F-935BF65A29DB}" srcOrd="3" destOrd="0" parTransId="{640EF767-F293-466E-A7B1-1A2E14144F93}" sibTransId="{9254739F-4B8A-45B2-9439-D7832E27A2D6}"/>
    <dgm:cxn modelId="{6E82EF54-405A-41F4-94C0-78860A3C2205}" srcId="{A228FD70-E2B2-4687-8129-5C271EDE539E}" destId="{E49B0C72-0C75-4781-A085-4A658D8B3D0C}" srcOrd="4" destOrd="0" parTransId="{2AB1DF85-8689-449D-9F19-B2B26960E19E}" sibTransId="{6EAE2096-FAB7-442D-B649-D8B461A21F59}"/>
    <dgm:cxn modelId="{A093D757-27EF-44EF-A00D-30E53D5ACE73}" type="presOf" srcId="{E01BE27B-B0A6-4A06-8CFD-2CCD6DF827C1}" destId="{89BD7303-3CB1-4D87-BA40-CF8C6AB45990}" srcOrd="0" destOrd="0" presId="urn:microsoft.com/office/officeart/2005/8/layout/vList2"/>
    <dgm:cxn modelId="{2C229F59-602C-4514-B6F7-5AFBD6EF5B22}" type="presOf" srcId="{E49B0C72-0C75-4781-A085-4A658D8B3D0C}" destId="{13C27584-1E42-4474-BDB8-FE1E5990AF88}" srcOrd="0" destOrd="0" presId="urn:microsoft.com/office/officeart/2005/8/layout/vList2"/>
    <dgm:cxn modelId="{091DAD59-40B0-4C35-B889-BBE594B7B23D}" type="presOf" srcId="{B3DA3592-450C-4C83-A29F-935BF65A29DB}" destId="{5F484DE7-F719-4806-8455-C7DF2537CAD4}" srcOrd="0" destOrd="0" presId="urn:microsoft.com/office/officeart/2005/8/layout/vList2"/>
    <dgm:cxn modelId="{6EA3E87D-EB18-41E4-81ED-625E88DE1A18}" type="presOf" srcId="{FFA2C73F-434E-472F-9C88-88631EFADA34}" destId="{5B4A9DCA-16CD-4D3D-8366-B10E7DCC341C}" srcOrd="0" destOrd="0" presId="urn:microsoft.com/office/officeart/2005/8/layout/vList2"/>
    <dgm:cxn modelId="{E98107A2-0753-40F9-8DD7-637B460E660F}" srcId="{A228FD70-E2B2-4687-8129-5C271EDE539E}" destId="{E01BE27B-B0A6-4A06-8CFD-2CCD6DF827C1}" srcOrd="1" destOrd="0" parTransId="{9B910452-2DA6-48E3-B4E9-43EBD0AED65C}" sibTransId="{748E19BC-1053-42E1-9D50-3E7BF7FF747D}"/>
    <dgm:cxn modelId="{AB3CF5AD-D453-428C-8825-EE24CAAF697D}" srcId="{A228FD70-E2B2-4687-8129-5C271EDE539E}" destId="{2CC72F39-1B9D-46A1-9C9F-A17D9D63D2ED}" srcOrd="6" destOrd="0" parTransId="{E051D553-B369-414A-ADB6-C5EA47732905}" sibTransId="{BE85F6DF-967F-4108-8462-CEF2FF167499}"/>
    <dgm:cxn modelId="{FD8629B6-FAB9-4057-A0C8-250F70D05BE6}" type="presOf" srcId="{33684A9F-9560-4537-92D4-2AC3ED3CD0B9}" destId="{9FD7BDF4-2999-4D19-ABA8-94243D20797A}" srcOrd="0" destOrd="0" presId="urn:microsoft.com/office/officeart/2005/8/layout/vList2"/>
    <dgm:cxn modelId="{9DFC48D3-CA21-4C1C-AC5D-56E65E5F761A}" type="presOf" srcId="{4A772072-E66D-4617-B055-F619E9C1DEC9}" destId="{139A983F-7ED6-46EC-892E-63FDD33D0621}" srcOrd="0" destOrd="0" presId="urn:microsoft.com/office/officeart/2005/8/layout/vList2"/>
    <dgm:cxn modelId="{CD0145DC-30F4-4B16-8E93-D9A8DFE9263D}" type="presOf" srcId="{2CC72F39-1B9D-46A1-9C9F-A17D9D63D2ED}" destId="{9E3F465C-CD1B-427F-B4C4-FFABCDE52A67}" srcOrd="0" destOrd="0" presId="urn:microsoft.com/office/officeart/2005/8/layout/vList2"/>
    <dgm:cxn modelId="{B38447DC-3828-49D5-8592-E70D98FF0B3D}" type="presOf" srcId="{3D7A3974-48F5-46CD-AADD-73A6C677FC78}" destId="{57411E09-500E-4560-A444-3728F5AA5450}" srcOrd="0" destOrd="0" presId="urn:microsoft.com/office/officeart/2005/8/layout/vList2"/>
    <dgm:cxn modelId="{F19FA4F6-2FE7-48C7-8777-DC57E59BE212}" srcId="{A228FD70-E2B2-4687-8129-5C271EDE539E}" destId="{4A772072-E66D-4617-B055-F619E9C1DEC9}" srcOrd="7" destOrd="0" parTransId="{0835FE04-190F-4F28-8B18-4E15A63A97EF}" sibTransId="{AB0D1CE8-5FD4-4698-BD82-49C272BBFF39}"/>
    <dgm:cxn modelId="{E12B1EFD-DF47-4D21-9CC3-92E55B1784D7}" type="presOf" srcId="{A228FD70-E2B2-4687-8129-5C271EDE539E}" destId="{26D15019-7F23-41A4-BE8F-77AF7D442C49}" srcOrd="0" destOrd="0" presId="urn:microsoft.com/office/officeart/2005/8/layout/vList2"/>
    <dgm:cxn modelId="{7CA98DF1-D17B-45A1-A202-3B0EEE5038FC}" type="presParOf" srcId="{26D15019-7F23-41A4-BE8F-77AF7D442C49}" destId="{5B4A9DCA-16CD-4D3D-8366-B10E7DCC341C}" srcOrd="0" destOrd="0" presId="urn:microsoft.com/office/officeart/2005/8/layout/vList2"/>
    <dgm:cxn modelId="{DB28D3F4-E609-4DFD-A2F4-D5B41F1A9E01}" type="presParOf" srcId="{26D15019-7F23-41A4-BE8F-77AF7D442C49}" destId="{C37358C7-61E5-4FF2-BFA3-C91EFAAC3790}" srcOrd="1" destOrd="0" presId="urn:microsoft.com/office/officeart/2005/8/layout/vList2"/>
    <dgm:cxn modelId="{74E3D7F8-740D-4176-A1C5-C257FC35125F}" type="presParOf" srcId="{26D15019-7F23-41A4-BE8F-77AF7D442C49}" destId="{89BD7303-3CB1-4D87-BA40-CF8C6AB45990}" srcOrd="2" destOrd="0" presId="urn:microsoft.com/office/officeart/2005/8/layout/vList2"/>
    <dgm:cxn modelId="{D3978F88-1EA7-4F07-A1C3-AFC32AE544C2}" type="presParOf" srcId="{26D15019-7F23-41A4-BE8F-77AF7D442C49}" destId="{6442714D-ED57-4876-B95D-1B0AEF2B4962}" srcOrd="3" destOrd="0" presId="urn:microsoft.com/office/officeart/2005/8/layout/vList2"/>
    <dgm:cxn modelId="{CBAB402F-FA9C-4209-8E37-E1D1B332B7AD}" type="presParOf" srcId="{26D15019-7F23-41A4-BE8F-77AF7D442C49}" destId="{57411E09-500E-4560-A444-3728F5AA5450}" srcOrd="4" destOrd="0" presId="urn:microsoft.com/office/officeart/2005/8/layout/vList2"/>
    <dgm:cxn modelId="{E28ED06F-3F51-42EC-96B9-81318C3AA5A6}" type="presParOf" srcId="{26D15019-7F23-41A4-BE8F-77AF7D442C49}" destId="{BF79CD07-F601-4596-95FF-DD279C9B2AB7}" srcOrd="5" destOrd="0" presId="urn:microsoft.com/office/officeart/2005/8/layout/vList2"/>
    <dgm:cxn modelId="{907A496A-95C6-44F3-9112-56EBF92E1894}" type="presParOf" srcId="{26D15019-7F23-41A4-BE8F-77AF7D442C49}" destId="{5F484DE7-F719-4806-8455-C7DF2537CAD4}" srcOrd="6" destOrd="0" presId="urn:microsoft.com/office/officeart/2005/8/layout/vList2"/>
    <dgm:cxn modelId="{00C3D637-A9EC-491F-8A5D-B38EDD9E4D34}" type="presParOf" srcId="{26D15019-7F23-41A4-BE8F-77AF7D442C49}" destId="{29A085C8-A35C-45F8-80FF-401C728A5D5F}" srcOrd="7" destOrd="0" presId="urn:microsoft.com/office/officeart/2005/8/layout/vList2"/>
    <dgm:cxn modelId="{313A70FD-F0E7-4DA7-BD9B-00EECDC96E65}" type="presParOf" srcId="{26D15019-7F23-41A4-BE8F-77AF7D442C49}" destId="{13C27584-1E42-4474-BDB8-FE1E5990AF88}" srcOrd="8" destOrd="0" presId="urn:microsoft.com/office/officeart/2005/8/layout/vList2"/>
    <dgm:cxn modelId="{32BEACFA-171F-4F71-AE4D-08905C8E566F}" type="presParOf" srcId="{26D15019-7F23-41A4-BE8F-77AF7D442C49}" destId="{5C02F971-4F4A-46B0-8FE9-7B859885F63A}" srcOrd="9" destOrd="0" presId="urn:microsoft.com/office/officeart/2005/8/layout/vList2"/>
    <dgm:cxn modelId="{400CEED3-1162-44F6-9D8F-2C81AD975B0A}" type="presParOf" srcId="{26D15019-7F23-41A4-BE8F-77AF7D442C49}" destId="{9FD7BDF4-2999-4D19-ABA8-94243D20797A}" srcOrd="10" destOrd="0" presId="urn:microsoft.com/office/officeart/2005/8/layout/vList2"/>
    <dgm:cxn modelId="{EF204463-BFD9-471C-8AC5-03295FCD24C6}" type="presParOf" srcId="{26D15019-7F23-41A4-BE8F-77AF7D442C49}" destId="{D3E0B280-6CF4-45C2-A744-7959555BA3E2}" srcOrd="11" destOrd="0" presId="urn:microsoft.com/office/officeart/2005/8/layout/vList2"/>
    <dgm:cxn modelId="{5F9317BE-6A7F-47D5-996D-C999D1DC265A}" type="presParOf" srcId="{26D15019-7F23-41A4-BE8F-77AF7D442C49}" destId="{9E3F465C-CD1B-427F-B4C4-FFABCDE52A67}" srcOrd="12" destOrd="0" presId="urn:microsoft.com/office/officeart/2005/8/layout/vList2"/>
    <dgm:cxn modelId="{EE172412-F82F-4AA4-A456-B14103C4B2A2}" type="presParOf" srcId="{26D15019-7F23-41A4-BE8F-77AF7D442C49}" destId="{7E33B8B0-DD8F-464B-91BF-129F12DDCF2C}" srcOrd="13" destOrd="0" presId="urn:microsoft.com/office/officeart/2005/8/layout/vList2"/>
    <dgm:cxn modelId="{32454BAB-1B9B-40B1-8C0B-274545D639C9}" type="presParOf" srcId="{26D15019-7F23-41A4-BE8F-77AF7D442C49}" destId="{139A983F-7ED6-46EC-892E-63FDD33D0621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810EB0-99FF-4277-996B-0471DDEFD3E2}">
      <dsp:nvSpPr>
        <dsp:cNvPr id="0" name=""/>
        <dsp:cNvSpPr/>
      </dsp:nvSpPr>
      <dsp:spPr>
        <a:xfrm>
          <a:off x="0" y="52650"/>
          <a:ext cx="7289799" cy="176139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b="1" kern="1200" dirty="0">
              <a:solidFill>
                <a:schemeClr val="bg1"/>
              </a:solidFill>
            </a:rPr>
            <a:t>Node.js </a:t>
          </a:r>
          <a:r>
            <a:rPr lang="pt-BR" sz="2500" b="1" kern="1200" dirty="0">
              <a:solidFill>
                <a:srgbClr val="FF0000"/>
              </a:solidFill>
            </a:rPr>
            <a:t>não</a:t>
          </a:r>
          <a:r>
            <a:rPr lang="pt-BR" sz="2500" b="1" kern="1200" dirty="0">
              <a:solidFill>
                <a:schemeClr val="bg1"/>
              </a:solidFill>
            </a:rPr>
            <a:t> é uma linguagem de programação</a:t>
          </a:r>
          <a:endParaRPr lang="en-US" sz="2500" b="1" kern="1200" dirty="0">
            <a:solidFill>
              <a:schemeClr val="bg1"/>
            </a:solidFill>
          </a:endParaRPr>
        </a:p>
      </dsp:txBody>
      <dsp:txXfrm>
        <a:off x="85984" y="138634"/>
        <a:ext cx="7117831" cy="1589430"/>
      </dsp:txXfrm>
    </dsp:sp>
    <dsp:sp modelId="{687CEEDE-E1EC-4269-9FD4-280F50FC4B5B}">
      <dsp:nvSpPr>
        <dsp:cNvPr id="0" name=""/>
        <dsp:cNvSpPr/>
      </dsp:nvSpPr>
      <dsp:spPr>
        <a:xfrm>
          <a:off x="0" y="1886048"/>
          <a:ext cx="7289799" cy="1761398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kern="1200"/>
            <a:t>Você programa utilizando a linguagem JavaScript.</a:t>
          </a:r>
          <a:endParaRPr lang="en-US" sz="2500" kern="1200"/>
        </a:p>
      </dsp:txBody>
      <dsp:txXfrm>
        <a:off x="85984" y="1972032"/>
        <a:ext cx="7117831" cy="1589430"/>
      </dsp:txXfrm>
    </dsp:sp>
    <dsp:sp modelId="{E4F7D1F9-7BBE-467D-8466-4B6D6EA46E0F}">
      <dsp:nvSpPr>
        <dsp:cNvPr id="0" name=""/>
        <dsp:cNvSpPr/>
      </dsp:nvSpPr>
      <dsp:spPr>
        <a:xfrm>
          <a:off x="0" y="3719447"/>
          <a:ext cx="7289799" cy="1761398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kern="1200" dirty="0"/>
            <a:t>Possui semelhanças com linguagens compiladas, uma vez que uma máquina virtual faz etapas de </a:t>
          </a:r>
          <a:r>
            <a:rPr lang="pt-BR" sz="2500" kern="1200" dirty="0" err="1"/>
            <a:t>pré</a:t>
          </a:r>
          <a:r>
            <a:rPr lang="pt-BR" sz="2500" kern="1200" dirty="0"/>
            <a:t>-compilação e otimização antes do código entrar em operação.</a:t>
          </a:r>
          <a:endParaRPr lang="en-US" sz="2500" kern="1200" dirty="0"/>
        </a:p>
      </dsp:txBody>
      <dsp:txXfrm>
        <a:off x="85984" y="3805431"/>
        <a:ext cx="7117831" cy="15894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04FE89-F193-4EC9-A851-2E3273EE9784}">
      <dsp:nvSpPr>
        <dsp:cNvPr id="0" name=""/>
        <dsp:cNvSpPr/>
      </dsp:nvSpPr>
      <dsp:spPr>
        <a:xfrm>
          <a:off x="0" y="23545"/>
          <a:ext cx="7037387" cy="176139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kern="1200"/>
            <a:t>Node.js não é um framework Javascript</a:t>
          </a:r>
          <a:endParaRPr lang="en-US" sz="2500" kern="1200"/>
        </a:p>
      </dsp:txBody>
      <dsp:txXfrm>
        <a:off x="85984" y="109529"/>
        <a:ext cx="6865419" cy="1589430"/>
      </dsp:txXfrm>
    </dsp:sp>
    <dsp:sp modelId="{06F643C0-FD84-4310-9D68-C1932CE3642A}">
      <dsp:nvSpPr>
        <dsp:cNvPr id="0" name=""/>
        <dsp:cNvSpPr/>
      </dsp:nvSpPr>
      <dsp:spPr>
        <a:xfrm>
          <a:off x="0" y="1856944"/>
          <a:ext cx="7037387" cy="1761398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kern="1200" dirty="0"/>
            <a:t>É uma aplicação na qual você escreve seus programas com Javascript, estes serão compilados, otimizados e interpretados pela </a:t>
          </a:r>
          <a:r>
            <a:rPr lang="pt-BR" sz="2500" b="1" kern="1200" dirty="0"/>
            <a:t>máquina virtual V8</a:t>
          </a:r>
          <a:r>
            <a:rPr lang="pt-BR" sz="2500" kern="1200" dirty="0"/>
            <a:t>.</a:t>
          </a:r>
          <a:endParaRPr lang="en-US" sz="2500" kern="1200" dirty="0"/>
        </a:p>
      </dsp:txBody>
      <dsp:txXfrm>
        <a:off x="85984" y="1942928"/>
        <a:ext cx="6865419" cy="1589430"/>
      </dsp:txXfrm>
    </dsp:sp>
    <dsp:sp modelId="{73E8C18D-C17D-444F-8B80-6B41A18619C5}">
      <dsp:nvSpPr>
        <dsp:cNvPr id="0" name=""/>
        <dsp:cNvSpPr/>
      </dsp:nvSpPr>
      <dsp:spPr>
        <a:xfrm>
          <a:off x="0" y="3690342"/>
          <a:ext cx="7037387" cy="1761398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kern="1200"/>
            <a:t>A VM é a mesma que o Google utiliza para executar Javascript no Chrome, e foi a partir dela que surgiu do Node.js</a:t>
          </a:r>
          <a:endParaRPr lang="en-US" sz="2500" kern="1200"/>
        </a:p>
      </dsp:txBody>
      <dsp:txXfrm>
        <a:off x="85984" y="3776326"/>
        <a:ext cx="6865419" cy="15894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D66646-2ACB-465A-B8A0-B9928F5DE1D3}">
      <dsp:nvSpPr>
        <dsp:cNvPr id="0" name=""/>
        <dsp:cNvSpPr/>
      </dsp:nvSpPr>
      <dsp:spPr>
        <a:xfrm>
          <a:off x="0" y="511384"/>
          <a:ext cx="7242048" cy="117313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Pode substituir </a:t>
          </a:r>
          <a:r>
            <a:rPr lang="pt-BR" sz="2100" kern="1200" dirty="0" err="1"/>
            <a:t>java</a:t>
          </a:r>
          <a:r>
            <a:rPr lang="pt-BR" sz="2100" kern="1200" dirty="0"/>
            <a:t>, c#, </a:t>
          </a:r>
          <a:r>
            <a:rPr lang="pt-BR" sz="2100" kern="1200" dirty="0" err="1"/>
            <a:t>php</a:t>
          </a:r>
          <a:r>
            <a:rPr lang="pt-BR" sz="2100" kern="1200" dirty="0"/>
            <a:t>, </a:t>
          </a:r>
          <a:r>
            <a:rPr lang="pt-BR" sz="2100" kern="1200" dirty="0" err="1"/>
            <a:t>etc</a:t>
          </a:r>
          <a:r>
            <a:rPr lang="pt-BR" sz="2100" kern="1200" dirty="0"/>
            <a:t> no </a:t>
          </a:r>
          <a:r>
            <a:rPr lang="pt-BR" sz="2100" kern="1200" dirty="0" err="1"/>
            <a:t>back</a:t>
          </a:r>
          <a:r>
            <a:rPr lang="pt-BR" sz="2100" kern="1200" dirty="0"/>
            <a:t> </a:t>
          </a:r>
          <a:r>
            <a:rPr lang="pt-BR" sz="2100" kern="1200" dirty="0" err="1"/>
            <a:t>end</a:t>
          </a:r>
          <a:r>
            <a:rPr lang="pt-BR" sz="2100" kern="1200" dirty="0"/>
            <a:t> de aplicações.</a:t>
          </a:r>
          <a:endParaRPr lang="en-US" sz="2100" kern="1200" dirty="0"/>
        </a:p>
      </dsp:txBody>
      <dsp:txXfrm>
        <a:off x="57268" y="568652"/>
        <a:ext cx="7127512" cy="1058597"/>
      </dsp:txXfrm>
    </dsp:sp>
    <dsp:sp modelId="{DB83DF11-DFCC-47B6-B2DF-8B504F731C33}">
      <dsp:nvSpPr>
        <dsp:cNvPr id="0" name=""/>
        <dsp:cNvSpPr/>
      </dsp:nvSpPr>
      <dsp:spPr>
        <a:xfrm>
          <a:off x="0" y="1744997"/>
          <a:ext cx="7242048" cy="1173133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Node.js serve para fazer APIs. </a:t>
          </a:r>
          <a:endParaRPr lang="en-US" sz="2100" kern="1200" dirty="0"/>
        </a:p>
      </dsp:txBody>
      <dsp:txXfrm>
        <a:off x="57268" y="1802265"/>
        <a:ext cx="7127512" cy="1058597"/>
      </dsp:txXfrm>
    </dsp:sp>
    <dsp:sp modelId="{74EB6964-5C7C-445F-82AD-5E46C17A54E6}">
      <dsp:nvSpPr>
        <dsp:cNvPr id="0" name=""/>
        <dsp:cNvSpPr/>
      </dsp:nvSpPr>
      <dsp:spPr>
        <a:xfrm>
          <a:off x="0" y="2978611"/>
          <a:ext cx="7242048" cy="1173133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/>
            <a:t>Esse talvez seja o principal uso da tecnologia, uma vez que por default ela apenas sabe processar requisições. </a:t>
          </a:r>
          <a:endParaRPr lang="en-US" sz="2100" kern="1200"/>
        </a:p>
      </dsp:txBody>
      <dsp:txXfrm>
        <a:off x="57268" y="3035879"/>
        <a:ext cx="7127512" cy="1058597"/>
      </dsp:txXfrm>
    </dsp:sp>
    <dsp:sp modelId="{1AB7F2B1-D525-4A1F-AD3C-E2AF84D9864C}">
      <dsp:nvSpPr>
        <dsp:cNvPr id="0" name=""/>
        <dsp:cNvSpPr/>
      </dsp:nvSpPr>
      <dsp:spPr>
        <a:xfrm>
          <a:off x="0" y="4212225"/>
          <a:ext cx="7242048" cy="1173133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/>
            <a:t>Não apenas por essa limitação, mas também porque seu modelo não bloqueante de tratar as requisições o torna excelente para essa tarefa consumindo pouquíssimo hardware.</a:t>
          </a:r>
          <a:endParaRPr lang="en-US" sz="2100" kern="1200"/>
        </a:p>
      </dsp:txBody>
      <dsp:txXfrm>
        <a:off x="57268" y="4269493"/>
        <a:ext cx="7127512" cy="105859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4FFD04-D728-460D-8FA4-81781380330C}">
      <dsp:nvSpPr>
        <dsp:cNvPr id="0" name=""/>
        <dsp:cNvSpPr/>
      </dsp:nvSpPr>
      <dsp:spPr>
        <a:xfrm>
          <a:off x="0" y="417937"/>
          <a:ext cx="7242048" cy="248003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500" kern="1200"/>
            <a:t>Node.js serve para fazer backend de jogos, IoT e apps de mensagens.</a:t>
          </a:r>
          <a:endParaRPr lang="en-US" sz="3500" kern="1200"/>
        </a:p>
      </dsp:txBody>
      <dsp:txXfrm>
        <a:off x="121065" y="539002"/>
        <a:ext cx="6999918" cy="2237904"/>
      </dsp:txXfrm>
    </dsp:sp>
    <dsp:sp modelId="{4889E052-1876-4699-B879-047DCDA8F8DE}">
      <dsp:nvSpPr>
        <dsp:cNvPr id="0" name=""/>
        <dsp:cNvSpPr/>
      </dsp:nvSpPr>
      <dsp:spPr>
        <a:xfrm>
          <a:off x="0" y="2998771"/>
          <a:ext cx="7242048" cy="2480034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500" kern="1200"/>
            <a:t>Node.js para APIs nestas circunstâncias (backend-as-a-service) devido ao alto volume de requisições que esse tipo de aplicações efetuam.</a:t>
          </a:r>
          <a:endParaRPr lang="en-US" sz="3500" kern="1200"/>
        </a:p>
      </dsp:txBody>
      <dsp:txXfrm>
        <a:off x="121065" y="3119836"/>
        <a:ext cx="6999918" cy="223790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5CD938-FDEC-42DC-A502-3E4ADEA44AA9}">
      <dsp:nvSpPr>
        <dsp:cNvPr id="0" name=""/>
        <dsp:cNvSpPr/>
      </dsp:nvSpPr>
      <dsp:spPr>
        <a:xfrm>
          <a:off x="0" y="138841"/>
          <a:ext cx="7242048" cy="7558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/>
            <a:t>Bancos de Dados: você pode utilizar tanto com bancos relacionais quanto com não-relacionais:</a:t>
          </a:r>
          <a:endParaRPr lang="en-US" sz="1900" kern="1200"/>
        </a:p>
      </dsp:txBody>
      <dsp:txXfrm>
        <a:off x="36896" y="175737"/>
        <a:ext cx="7168256" cy="682028"/>
      </dsp:txXfrm>
    </dsp:sp>
    <dsp:sp modelId="{AF661B33-0DC8-4EB3-9613-AA86F0F9FAA6}">
      <dsp:nvSpPr>
        <dsp:cNvPr id="0" name=""/>
        <dsp:cNvSpPr/>
      </dsp:nvSpPr>
      <dsp:spPr>
        <a:xfrm>
          <a:off x="0" y="949381"/>
          <a:ext cx="7242048" cy="755820"/>
        </a:xfrm>
        <a:prstGeom prst="roundRect">
          <a:avLst/>
        </a:prstGeom>
        <a:solidFill>
          <a:schemeClr val="accent5">
            <a:hueOff val="-1126424"/>
            <a:satOff val="-2903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/>
            <a:t>MySQL</a:t>
          </a:r>
          <a:endParaRPr lang="en-US" sz="1900" kern="1200"/>
        </a:p>
      </dsp:txBody>
      <dsp:txXfrm>
        <a:off x="36896" y="986277"/>
        <a:ext cx="7168256" cy="682028"/>
      </dsp:txXfrm>
    </dsp:sp>
    <dsp:sp modelId="{FFDB96EA-DA3E-4F17-BE9B-4987D2FC5F85}">
      <dsp:nvSpPr>
        <dsp:cNvPr id="0" name=""/>
        <dsp:cNvSpPr/>
      </dsp:nvSpPr>
      <dsp:spPr>
        <a:xfrm>
          <a:off x="0" y="1759921"/>
          <a:ext cx="7242048" cy="755820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/>
            <a:t>PostgreSQL</a:t>
          </a:r>
          <a:endParaRPr lang="en-US" sz="1900" kern="1200"/>
        </a:p>
      </dsp:txBody>
      <dsp:txXfrm>
        <a:off x="36896" y="1796817"/>
        <a:ext cx="7168256" cy="682028"/>
      </dsp:txXfrm>
    </dsp:sp>
    <dsp:sp modelId="{1B928FCA-5A61-4D52-8F2D-91089EEE51A2}">
      <dsp:nvSpPr>
        <dsp:cNvPr id="0" name=""/>
        <dsp:cNvSpPr/>
      </dsp:nvSpPr>
      <dsp:spPr>
        <a:xfrm>
          <a:off x="0" y="2570461"/>
          <a:ext cx="7242048" cy="75582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/>
            <a:t>MS SQL Server</a:t>
          </a:r>
          <a:endParaRPr lang="en-US" sz="1900" kern="1200"/>
        </a:p>
      </dsp:txBody>
      <dsp:txXfrm>
        <a:off x="36896" y="2607357"/>
        <a:ext cx="7168256" cy="682028"/>
      </dsp:txXfrm>
    </dsp:sp>
    <dsp:sp modelId="{A516E3B1-F9D9-42A7-887F-E3BEE4CD3BFA}">
      <dsp:nvSpPr>
        <dsp:cNvPr id="0" name=""/>
        <dsp:cNvSpPr/>
      </dsp:nvSpPr>
      <dsp:spPr>
        <a:xfrm>
          <a:off x="0" y="3381001"/>
          <a:ext cx="7242048" cy="755820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/>
            <a:t>MongoDB</a:t>
          </a:r>
          <a:endParaRPr lang="en-US" sz="1900" kern="1200"/>
        </a:p>
      </dsp:txBody>
      <dsp:txXfrm>
        <a:off x="36896" y="3417897"/>
        <a:ext cx="7168256" cy="682028"/>
      </dsp:txXfrm>
    </dsp:sp>
    <dsp:sp modelId="{130421DA-C6F7-40AF-92B2-71AD1A875D88}">
      <dsp:nvSpPr>
        <dsp:cNvPr id="0" name=""/>
        <dsp:cNvSpPr/>
      </dsp:nvSpPr>
      <dsp:spPr>
        <a:xfrm>
          <a:off x="0" y="4191541"/>
          <a:ext cx="7242048" cy="755820"/>
        </a:xfrm>
        <a:prstGeom prst="roundRect">
          <a:avLst/>
        </a:prstGeom>
        <a:solidFill>
          <a:schemeClr val="accent5">
            <a:hueOff val="-5632119"/>
            <a:satOff val="-14516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/>
            <a:t>Redis</a:t>
          </a:r>
          <a:endParaRPr lang="en-US" sz="1900" kern="1200"/>
        </a:p>
      </dsp:txBody>
      <dsp:txXfrm>
        <a:off x="36896" y="4228437"/>
        <a:ext cx="7168256" cy="682028"/>
      </dsp:txXfrm>
    </dsp:sp>
    <dsp:sp modelId="{8019156F-F10B-4325-AC94-F530D1FD919D}">
      <dsp:nvSpPr>
        <dsp:cNvPr id="0" name=""/>
        <dsp:cNvSpPr/>
      </dsp:nvSpPr>
      <dsp:spPr>
        <a:xfrm>
          <a:off x="0" y="5002081"/>
          <a:ext cx="7242048" cy="75582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/>
            <a:t>SQLite</a:t>
          </a:r>
          <a:endParaRPr lang="en-US" sz="1900" kern="1200"/>
        </a:p>
      </dsp:txBody>
      <dsp:txXfrm>
        <a:off x="36896" y="5038977"/>
        <a:ext cx="7168256" cy="68202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4A9DCA-16CD-4D3D-8366-B10E7DCC341C}">
      <dsp:nvSpPr>
        <dsp:cNvPr id="0" name=""/>
        <dsp:cNvSpPr/>
      </dsp:nvSpPr>
      <dsp:spPr>
        <a:xfrm>
          <a:off x="0" y="85831"/>
          <a:ext cx="7242048" cy="64759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700" kern="1200"/>
            <a:t>Netflix</a:t>
          </a:r>
          <a:endParaRPr lang="en-US" sz="2700" kern="1200"/>
        </a:p>
      </dsp:txBody>
      <dsp:txXfrm>
        <a:off x="31613" y="117444"/>
        <a:ext cx="7178822" cy="584369"/>
      </dsp:txXfrm>
    </dsp:sp>
    <dsp:sp modelId="{89BD7303-3CB1-4D87-BA40-CF8C6AB45990}">
      <dsp:nvSpPr>
        <dsp:cNvPr id="0" name=""/>
        <dsp:cNvSpPr/>
      </dsp:nvSpPr>
      <dsp:spPr>
        <a:xfrm>
          <a:off x="0" y="811186"/>
          <a:ext cx="7242048" cy="647595"/>
        </a:xfrm>
        <a:prstGeom prst="roundRect">
          <a:avLst/>
        </a:prstGeom>
        <a:solidFill>
          <a:schemeClr val="accent5">
            <a:hueOff val="-965506"/>
            <a:satOff val="-2488"/>
            <a:lumOff val="-16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700" kern="1200"/>
            <a:t>Linkedin</a:t>
          </a:r>
          <a:endParaRPr lang="en-US" sz="2700" kern="1200"/>
        </a:p>
      </dsp:txBody>
      <dsp:txXfrm>
        <a:off x="31613" y="842799"/>
        <a:ext cx="7178822" cy="584369"/>
      </dsp:txXfrm>
    </dsp:sp>
    <dsp:sp modelId="{57411E09-500E-4560-A444-3728F5AA5450}">
      <dsp:nvSpPr>
        <dsp:cNvPr id="0" name=""/>
        <dsp:cNvSpPr/>
      </dsp:nvSpPr>
      <dsp:spPr>
        <a:xfrm>
          <a:off x="0" y="1536541"/>
          <a:ext cx="7242048" cy="647595"/>
        </a:xfrm>
        <a:prstGeom prst="roundRect">
          <a:avLst/>
        </a:prstGeom>
        <a:solidFill>
          <a:schemeClr val="accent5">
            <a:hueOff val="-1931012"/>
            <a:satOff val="-4977"/>
            <a:lumOff val="-33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700" kern="1200"/>
            <a:t>Walmart</a:t>
          </a:r>
          <a:endParaRPr lang="en-US" sz="2700" kern="1200"/>
        </a:p>
      </dsp:txBody>
      <dsp:txXfrm>
        <a:off x="31613" y="1568154"/>
        <a:ext cx="7178822" cy="584369"/>
      </dsp:txXfrm>
    </dsp:sp>
    <dsp:sp modelId="{5F484DE7-F719-4806-8455-C7DF2537CAD4}">
      <dsp:nvSpPr>
        <dsp:cNvPr id="0" name=""/>
        <dsp:cNvSpPr/>
      </dsp:nvSpPr>
      <dsp:spPr>
        <a:xfrm>
          <a:off x="0" y="2261896"/>
          <a:ext cx="7242048" cy="647595"/>
        </a:xfrm>
        <a:prstGeom prst="roundRect">
          <a:avLst/>
        </a:prstGeom>
        <a:solidFill>
          <a:schemeClr val="accent5">
            <a:hueOff val="-2896518"/>
            <a:satOff val="-7465"/>
            <a:lumOff val="-50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700" kern="1200"/>
            <a:t>Trello</a:t>
          </a:r>
          <a:endParaRPr lang="en-US" sz="2700" kern="1200"/>
        </a:p>
      </dsp:txBody>
      <dsp:txXfrm>
        <a:off x="31613" y="2293509"/>
        <a:ext cx="7178822" cy="584369"/>
      </dsp:txXfrm>
    </dsp:sp>
    <dsp:sp modelId="{13C27584-1E42-4474-BDB8-FE1E5990AF88}">
      <dsp:nvSpPr>
        <dsp:cNvPr id="0" name=""/>
        <dsp:cNvSpPr/>
      </dsp:nvSpPr>
      <dsp:spPr>
        <a:xfrm>
          <a:off x="0" y="2987251"/>
          <a:ext cx="7242048" cy="647595"/>
        </a:xfrm>
        <a:prstGeom prst="roundRect">
          <a:avLst/>
        </a:prstGeom>
        <a:solidFill>
          <a:schemeClr val="accent5">
            <a:hueOff val="-3862025"/>
            <a:satOff val="-9954"/>
            <a:lumOff val="-672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700" kern="1200"/>
            <a:t>Uber</a:t>
          </a:r>
          <a:endParaRPr lang="en-US" sz="2700" kern="1200"/>
        </a:p>
      </dsp:txBody>
      <dsp:txXfrm>
        <a:off x="31613" y="3018864"/>
        <a:ext cx="7178822" cy="584369"/>
      </dsp:txXfrm>
    </dsp:sp>
    <dsp:sp modelId="{9FD7BDF4-2999-4D19-ABA8-94243D20797A}">
      <dsp:nvSpPr>
        <dsp:cNvPr id="0" name=""/>
        <dsp:cNvSpPr/>
      </dsp:nvSpPr>
      <dsp:spPr>
        <a:xfrm>
          <a:off x="0" y="3712606"/>
          <a:ext cx="7242048" cy="647595"/>
        </a:xfrm>
        <a:prstGeom prst="roundRect">
          <a:avLst/>
        </a:prstGeom>
        <a:solidFill>
          <a:schemeClr val="accent5">
            <a:hueOff val="-4827531"/>
            <a:satOff val="-12442"/>
            <a:lumOff val="-84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700" kern="1200"/>
            <a:t>PayPal</a:t>
          </a:r>
          <a:endParaRPr lang="en-US" sz="2700" kern="1200"/>
        </a:p>
      </dsp:txBody>
      <dsp:txXfrm>
        <a:off x="31613" y="3744219"/>
        <a:ext cx="7178822" cy="584369"/>
      </dsp:txXfrm>
    </dsp:sp>
    <dsp:sp modelId="{9E3F465C-CD1B-427F-B4C4-FFABCDE52A67}">
      <dsp:nvSpPr>
        <dsp:cNvPr id="0" name=""/>
        <dsp:cNvSpPr/>
      </dsp:nvSpPr>
      <dsp:spPr>
        <a:xfrm>
          <a:off x="0" y="4437961"/>
          <a:ext cx="7242048" cy="647595"/>
        </a:xfrm>
        <a:prstGeom prst="roundRect">
          <a:avLst/>
        </a:prstGeom>
        <a:solidFill>
          <a:schemeClr val="accent5">
            <a:hueOff val="-5793037"/>
            <a:satOff val="-14931"/>
            <a:lumOff val="-100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700" kern="1200"/>
            <a:t>eBay</a:t>
          </a:r>
          <a:endParaRPr lang="en-US" sz="2700" kern="1200"/>
        </a:p>
      </dsp:txBody>
      <dsp:txXfrm>
        <a:off x="31613" y="4469574"/>
        <a:ext cx="7178822" cy="584369"/>
      </dsp:txXfrm>
    </dsp:sp>
    <dsp:sp modelId="{139A983F-7ED6-46EC-892E-63FDD33D0621}">
      <dsp:nvSpPr>
        <dsp:cNvPr id="0" name=""/>
        <dsp:cNvSpPr/>
      </dsp:nvSpPr>
      <dsp:spPr>
        <a:xfrm>
          <a:off x="0" y="5163316"/>
          <a:ext cx="7242048" cy="647595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700" kern="1200"/>
            <a:t>NASA</a:t>
          </a:r>
          <a:endParaRPr lang="en-US" sz="2700" kern="1200"/>
        </a:p>
      </dsp:txBody>
      <dsp:txXfrm>
        <a:off x="31613" y="5194929"/>
        <a:ext cx="7178822" cy="5843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F866A1-3FAF-A1F9-378F-34A1F2B7BC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6CDF135-E1CB-BF51-D13F-36E4074258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0BD325A-F3CF-7356-0B32-E778E29A8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E25F9-8531-4421-945A-365DCF0DC0E1}" type="datetimeFigureOut">
              <a:rPr lang="pt-BR" smtClean="0"/>
              <a:t>21/09/2023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0F3CF90-A2F2-E990-2812-DF91799E0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DEB3DD9-AF1B-A1E0-FD06-609809C3B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932C2-D3A3-469E-A652-639434CABB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2374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1426FB-678E-DFEB-79C2-61FB36978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4FFAE1E-2AD0-DEFF-F78B-1AE61B097A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645B344-FC1F-1F30-20A1-8DF513A8B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E25F9-8531-4421-945A-365DCF0DC0E1}" type="datetimeFigureOut">
              <a:rPr lang="pt-BR" smtClean="0"/>
              <a:t>21/09/2023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DEEFCE2-A681-E9F9-6509-9DCFD8FE2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87AFAEA-1507-764E-01A1-EC4720D13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932C2-D3A3-469E-A652-639434CABB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66707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E939527-9B71-A263-2173-387D9FDA3E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210DA7E-F012-9F65-98C1-74003555DA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FA70C30-530A-6393-8998-74C32E4EE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E25F9-8531-4421-945A-365DCF0DC0E1}" type="datetimeFigureOut">
              <a:rPr lang="pt-BR" smtClean="0"/>
              <a:t>21/09/2023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7556C94-78C6-22E7-0AB4-D083ADCC3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536418A-129D-5F8F-42E2-BCBADC3BD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932C2-D3A3-469E-A652-639434CABB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3787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C62538-CC6B-DF46-1750-7D8595E32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EC860E6-FE8B-6C63-7638-39F89C4EB6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5C0696E-5DD6-955A-EF47-4B38FFFD2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E25F9-8531-4421-945A-365DCF0DC0E1}" type="datetimeFigureOut">
              <a:rPr lang="pt-BR" smtClean="0"/>
              <a:t>21/09/2023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425B0C2-1675-EB47-9449-B80DD1FB2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48FC290-B9D1-4AA1-62CB-85D9EB40D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932C2-D3A3-469E-A652-639434CABB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7246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7C88AD-9806-1F35-AF92-A65DDC127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1F3A2D2-8795-0FF7-D9B0-6049216205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29FB615-5345-98F2-2866-2F71777E0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E25F9-8531-4421-945A-365DCF0DC0E1}" type="datetimeFigureOut">
              <a:rPr lang="pt-BR" smtClean="0"/>
              <a:t>21/09/2023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500A6B5-DC4C-6488-F594-ABEE08200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8DF1D8A-DA17-A412-9FCD-83A6FCFE9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932C2-D3A3-469E-A652-639434CABB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76480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7900E0-0EBF-A051-544A-DCB1657F8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93B1D8C-E3A0-79EE-C08B-1E17D2E915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2F9A2C6-5BD8-175C-025D-39894B12AA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FE0549B-6D88-FE35-28C1-EEF846548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E25F9-8531-4421-945A-365DCF0DC0E1}" type="datetimeFigureOut">
              <a:rPr lang="pt-BR" smtClean="0"/>
              <a:t>21/09/2023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343A702-950D-7AAD-EAF8-B16E1C7AE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AA0BC1B-CCFF-1F11-2FE8-26318C787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932C2-D3A3-469E-A652-639434CABB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41362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55727E-48E3-C428-191E-63CAAE939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BC9427C-32B3-388F-FA4C-E7BCC8EB94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2EF18C6-BF04-9280-7617-CA4BFB26FD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BAFC98AC-D38F-6521-C442-FB66FD5E90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C01507F6-FCD9-D42D-E3AF-1E4899152F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7CA7021E-D2FE-B7AB-6685-A8FA1E768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E25F9-8531-4421-945A-365DCF0DC0E1}" type="datetimeFigureOut">
              <a:rPr lang="pt-BR" smtClean="0"/>
              <a:t>21/09/2023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2E05770-C96C-772C-2956-CFAF844D5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E1FC7C3F-5752-07B4-9034-B4FC4C35C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932C2-D3A3-469E-A652-639434CABB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0567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C26569-BA2B-E79F-1B99-92FA37338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79E9155-44A1-F9C5-3F7E-85850C0CC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E25F9-8531-4421-945A-365DCF0DC0E1}" type="datetimeFigureOut">
              <a:rPr lang="pt-BR" smtClean="0"/>
              <a:t>21/09/2023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A9450FB5-4203-A7F4-0F8F-77E126B98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192953E5-EB17-686D-58D7-B4ECDCFF8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932C2-D3A3-469E-A652-639434CABB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2222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750A7C07-98FC-BAE4-BFC1-0EA490098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E25F9-8531-4421-945A-365DCF0DC0E1}" type="datetimeFigureOut">
              <a:rPr lang="pt-BR" smtClean="0"/>
              <a:t>21/09/2023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4A6F3D6C-6101-F8A9-374B-392867E00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C67DA85-7E4B-7B3D-278A-2C9BFC742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932C2-D3A3-469E-A652-639434CABB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4947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B9E4EE-DBD2-5159-76B0-F13EBBF1C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20D43CD-8921-F25E-7572-EBD565533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9F759B9-877E-D784-3825-53608661B6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A1E457B2-0AD1-C1EF-838D-8C7DE3099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E25F9-8531-4421-945A-365DCF0DC0E1}" type="datetimeFigureOut">
              <a:rPr lang="pt-BR" smtClean="0"/>
              <a:t>21/09/2023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CE38480-925B-4168-711A-19FD828DA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571F0D0-4836-6087-561C-ABB8B9B3B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932C2-D3A3-469E-A652-639434CABB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8107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4D06DF-2A3F-DAB1-BE60-FD6832D55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6C6D213F-94B0-B5A4-3403-DAC649DCA0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04F1500-1FB7-9815-89C3-2A0B43DAF9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5983AC0-DD36-8757-EC0D-03DF45CF9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E25F9-8531-4421-945A-365DCF0DC0E1}" type="datetimeFigureOut">
              <a:rPr lang="pt-BR" smtClean="0"/>
              <a:t>21/09/2023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55A258C-90FA-ADAD-FD01-DFEB43849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77C3EE4-3BF4-1029-3ACF-5B8911323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932C2-D3A3-469E-A652-639434CABB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957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233DA236-69AC-C00D-DCE0-9BCA7C317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0F98EA6-EE41-D0E7-1C3C-D75ED8468A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BB8FC8B-F19D-98FC-4957-34680AE45C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E25F9-8531-4421-945A-365DCF0DC0E1}" type="datetimeFigureOut">
              <a:rPr lang="pt-BR" smtClean="0"/>
              <a:t>21/09/2023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04A1809-7B93-B0E0-06A7-E6683DD487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1B22BC8-D174-91D5-F14C-9594376ACB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932C2-D3A3-469E-A652-639434CABB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5143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CDA1A2E9-63FE-408D-A803-8E306ECAB4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2058" y="450221"/>
            <a:ext cx="8994357" cy="4343400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CF345BB-4634-F664-EAB6-E27EF2319D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0669" y="1031353"/>
            <a:ext cx="7736255" cy="3181135"/>
          </a:xfrm>
        </p:spPr>
        <p:txBody>
          <a:bodyPr anchor="ctr">
            <a:normAutofit/>
          </a:bodyPr>
          <a:lstStyle/>
          <a:p>
            <a:pPr algn="l"/>
            <a:r>
              <a:rPr lang="pt-BR" sz="6600" dirty="0">
                <a:solidFill>
                  <a:srgbClr val="FFFFFF"/>
                </a:solidFill>
              </a:rPr>
              <a:t>INTRODUÇÃO AO NODE.JS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882A9F-F4E9-4E23-8F0B-20B5DF42EA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19345" y="450221"/>
            <a:ext cx="2115455" cy="2102827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BE9F90C-C163-435B-9A68-D15C92D1CF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199" y="4932939"/>
            <a:ext cx="11277601" cy="1466141"/>
          </a:xfrm>
          <a:prstGeom prst="rect">
            <a:avLst/>
          </a:prstGeom>
          <a:solidFill>
            <a:srgbClr val="7F7F7F">
              <a:alpha val="2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7581CC3-AA46-E494-0C88-C1E81C0B57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669" y="5184138"/>
            <a:ext cx="10008863" cy="963741"/>
          </a:xfrm>
        </p:spPr>
        <p:txBody>
          <a:bodyPr anchor="ctr">
            <a:normAutofit/>
          </a:bodyPr>
          <a:lstStyle/>
          <a:p>
            <a:pPr algn="l"/>
            <a:r>
              <a:rPr lang="pt-BR">
                <a:solidFill>
                  <a:schemeClr val="tx1">
                    <a:lumMod val="95000"/>
                    <a:lumOff val="5000"/>
                  </a:schemeClr>
                </a:solidFill>
              </a:rPr>
              <a:t>Prof. Me. Hélio Esperidião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2280AB2-77A5-4CB7-AF7D-1795CA8DC7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19345" y="2728167"/>
            <a:ext cx="2115455" cy="2065454"/>
          </a:xfrm>
          <a:prstGeom prst="rect">
            <a:avLst/>
          </a:prstGeom>
          <a:solidFill>
            <a:srgbClr val="A5A5A5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247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BADDD89-B548-C085-F016-1C421BEE9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731519"/>
            <a:ext cx="2845191" cy="3237579"/>
          </a:xfrm>
        </p:spPr>
        <p:txBody>
          <a:bodyPr>
            <a:normAutofit/>
          </a:bodyPr>
          <a:lstStyle/>
          <a:p>
            <a:r>
              <a:rPr lang="pt-BR" sz="3800">
                <a:solidFill>
                  <a:srgbClr val="FFFFFF"/>
                </a:solidFill>
              </a:rPr>
              <a:t>Express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A86877B-E21E-49B8-B315-6FC5E49B60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9709" y="686862"/>
            <a:ext cx="7037591" cy="5475129"/>
          </a:xfrm>
        </p:spPr>
        <p:txBody>
          <a:bodyPr anchor="ctr">
            <a:normAutofit/>
          </a:bodyPr>
          <a:lstStyle/>
          <a:p>
            <a:r>
              <a:rPr lang="pt-BR" sz="2600" dirty="0"/>
              <a:t>O Express é um framework para aplicativo da web do Node.js mínimo e flexível que fornece um conjunto robusto de recursos para aplicações web.</a:t>
            </a:r>
          </a:p>
          <a:p>
            <a:endParaRPr lang="pt-BR" sz="2600" dirty="0"/>
          </a:p>
        </p:txBody>
      </p:sp>
    </p:spTree>
    <p:extLst>
      <p:ext uri="{BB962C8B-B14F-4D97-AF65-F5344CB8AC3E}">
        <p14:creationId xmlns:p14="http://schemas.microsoft.com/office/powerpoint/2010/main" val="36390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321732"/>
            <a:ext cx="7058307" cy="1964266"/>
          </a:xfrm>
          <a:prstGeom prst="rect">
            <a:avLst/>
          </a:prstGeom>
          <a:solidFill>
            <a:srgbClr val="4D44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6D72DA4-C5FE-F03C-E114-3640DB118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516804"/>
            <a:ext cx="6594189" cy="1625210"/>
          </a:xfrm>
        </p:spPr>
        <p:txBody>
          <a:bodyPr>
            <a:normAutofit/>
          </a:bodyPr>
          <a:lstStyle/>
          <a:p>
            <a:r>
              <a:rPr lang="pt-BR" dirty="0">
                <a:solidFill>
                  <a:srgbClr val="FFFFFF"/>
                </a:solidFill>
              </a:rPr>
              <a:t>Instalando o </a:t>
            </a:r>
            <a:r>
              <a:rPr lang="pt-BR" dirty="0" err="1">
                <a:solidFill>
                  <a:srgbClr val="FFFFFF"/>
                </a:solidFill>
              </a:rPr>
              <a:t>express</a:t>
            </a:r>
            <a:endParaRPr lang="pt-BR" dirty="0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6D30126-6314-4A93-B27E-5C66CF7819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9184" y="2432305"/>
            <a:ext cx="7056669" cy="4102852"/>
          </a:xfrm>
          <a:prstGeom prst="rect">
            <a:avLst/>
          </a:prstGeom>
          <a:solidFill>
            <a:srgbClr val="7F7F7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124CB45-2599-77B7-B13A-30ACA8643C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17" y="2660287"/>
            <a:ext cx="4869364" cy="364688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8B7F901-3962-8211-62C5-81CD5FF98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r>
              <a:rPr lang="pt-BR" sz="2000" dirty="0">
                <a:solidFill>
                  <a:srgbClr val="FFFFFF"/>
                </a:solidFill>
              </a:rPr>
              <a:t>Acesse o diretório da sua aplicação</a:t>
            </a:r>
          </a:p>
          <a:p>
            <a:pPr lvl="1"/>
            <a:r>
              <a:rPr lang="pt-BR" sz="2000" dirty="0">
                <a:solidFill>
                  <a:srgbClr val="FFFFFF"/>
                </a:solidFill>
              </a:rPr>
              <a:t>Digite: </a:t>
            </a:r>
            <a:r>
              <a:rPr lang="pt-BR" sz="2000" dirty="0" err="1">
                <a:solidFill>
                  <a:srgbClr val="FFFFFF"/>
                </a:solidFill>
              </a:rPr>
              <a:t>npm</a:t>
            </a:r>
            <a:r>
              <a:rPr lang="pt-BR" sz="2000" dirty="0">
                <a:solidFill>
                  <a:srgbClr val="FFFFFF"/>
                </a:solidFill>
              </a:rPr>
              <a:t> </a:t>
            </a:r>
            <a:r>
              <a:rPr lang="pt-BR" sz="2000" dirty="0" err="1">
                <a:solidFill>
                  <a:srgbClr val="FFFFFF"/>
                </a:solidFill>
              </a:rPr>
              <a:t>install</a:t>
            </a:r>
            <a:r>
              <a:rPr lang="pt-BR" sz="2000" dirty="0">
                <a:solidFill>
                  <a:srgbClr val="FFFFFF"/>
                </a:solidFill>
              </a:rPr>
              <a:t> </a:t>
            </a:r>
            <a:r>
              <a:rPr lang="pt-BR" sz="2000" dirty="0" err="1">
                <a:solidFill>
                  <a:srgbClr val="FFFFFF"/>
                </a:solidFill>
              </a:rPr>
              <a:t>express</a:t>
            </a:r>
            <a:r>
              <a:rPr lang="pt-BR" sz="2000" dirty="0">
                <a:solidFill>
                  <a:srgbClr val="FFFFFF"/>
                </a:solidFill>
              </a:rPr>
              <a:t> --</a:t>
            </a:r>
            <a:r>
              <a:rPr lang="pt-BR" sz="2000" dirty="0" err="1">
                <a:solidFill>
                  <a:srgbClr val="FFFFFF"/>
                </a:solidFill>
              </a:rPr>
              <a:t>save</a:t>
            </a:r>
            <a:endParaRPr lang="pt-BR" sz="2000" dirty="0">
              <a:solidFill>
                <a:srgbClr val="FFFFFF"/>
              </a:solidFill>
            </a:endParaRPr>
          </a:p>
          <a:p>
            <a:pPr lvl="1"/>
            <a:endParaRPr lang="pt-BR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528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3ED473-51E7-96CC-4CDA-0BE8FF1D2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app.js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5C176E2-E5D4-C07C-ABFF-4E8260A1BA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dirty="0"/>
              <a:t>var </a:t>
            </a:r>
            <a:r>
              <a:rPr lang="pt-BR" dirty="0" err="1"/>
              <a:t>express</a:t>
            </a:r>
            <a:r>
              <a:rPr lang="pt-BR" dirty="0"/>
              <a:t> = require('</a:t>
            </a:r>
            <a:r>
              <a:rPr lang="pt-BR" dirty="0" err="1"/>
              <a:t>express</a:t>
            </a:r>
            <a:r>
              <a:rPr lang="pt-BR" dirty="0"/>
              <a:t>'); </a:t>
            </a:r>
            <a:r>
              <a:rPr lang="pt-BR" dirty="0">
                <a:highlight>
                  <a:srgbClr val="00FF00"/>
                </a:highlight>
              </a:rPr>
              <a:t>//importa o </a:t>
            </a:r>
            <a:r>
              <a:rPr lang="pt-BR" dirty="0" err="1">
                <a:highlight>
                  <a:srgbClr val="00FF00"/>
                </a:highlight>
              </a:rPr>
              <a:t>express</a:t>
            </a:r>
            <a:endParaRPr lang="pt-BR" dirty="0">
              <a:highlight>
                <a:srgbClr val="00FF00"/>
              </a:highlight>
            </a:endParaRPr>
          </a:p>
          <a:p>
            <a:pPr marL="0" indent="0">
              <a:buNone/>
            </a:pPr>
            <a:r>
              <a:rPr lang="pt-BR" dirty="0"/>
              <a:t>var </a:t>
            </a:r>
            <a:r>
              <a:rPr lang="pt-BR" dirty="0">
                <a:highlight>
                  <a:srgbClr val="FFFF00"/>
                </a:highlight>
              </a:rPr>
              <a:t>app</a:t>
            </a:r>
            <a:r>
              <a:rPr lang="pt-BR" dirty="0"/>
              <a:t> = </a:t>
            </a:r>
            <a:r>
              <a:rPr lang="pt-BR" dirty="0" err="1"/>
              <a:t>express</a:t>
            </a:r>
            <a:r>
              <a:rPr lang="pt-BR" dirty="0"/>
              <a:t>();            </a:t>
            </a:r>
            <a:r>
              <a:rPr lang="pt-BR" dirty="0">
                <a:highlight>
                  <a:srgbClr val="00FF00"/>
                </a:highlight>
              </a:rPr>
              <a:t>//recupera uma instancia de </a:t>
            </a:r>
            <a:r>
              <a:rPr lang="pt-BR" dirty="0" err="1">
                <a:highlight>
                  <a:srgbClr val="00FF00"/>
                </a:highlight>
              </a:rPr>
              <a:t>express</a:t>
            </a:r>
            <a:endParaRPr lang="pt-BR" dirty="0">
              <a:highlight>
                <a:srgbClr val="00FF00"/>
              </a:highlight>
            </a:endParaRPr>
          </a:p>
          <a:p>
            <a:pPr marL="0" indent="0">
              <a:buNone/>
            </a:pPr>
            <a:r>
              <a:rPr lang="pt-BR" dirty="0" err="1">
                <a:highlight>
                  <a:srgbClr val="FFFF00"/>
                </a:highlight>
              </a:rPr>
              <a:t>app</a:t>
            </a:r>
            <a:r>
              <a:rPr lang="pt-BR" dirty="0" err="1"/>
              <a:t>.use</a:t>
            </a:r>
            <a:r>
              <a:rPr lang="pt-BR" dirty="0"/>
              <a:t>(</a:t>
            </a:r>
            <a:r>
              <a:rPr lang="pt-BR" dirty="0" err="1"/>
              <a:t>express.static</a:t>
            </a:r>
            <a:r>
              <a:rPr lang="pt-BR" dirty="0"/>
              <a:t>('</a:t>
            </a:r>
            <a:r>
              <a:rPr lang="pt-BR" dirty="0" err="1"/>
              <a:t>view</a:t>
            </a:r>
            <a:r>
              <a:rPr lang="pt-BR" dirty="0"/>
              <a:t>'))  </a:t>
            </a:r>
            <a:r>
              <a:rPr lang="pt-BR" dirty="0">
                <a:highlight>
                  <a:srgbClr val="00FF00"/>
                </a:highlight>
              </a:rPr>
              <a:t>// pasta </a:t>
            </a:r>
            <a:r>
              <a:rPr lang="pt-BR" dirty="0" err="1">
                <a:highlight>
                  <a:srgbClr val="00FF00"/>
                </a:highlight>
              </a:rPr>
              <a:t>view</a:t>
            </a:r>
            <a:r>
              <a:rPr lang="pt-BR" dirty="0">
                <a:highlight>
                  <a:srgbClr val="00FF00"/>
                </a:highlight>
              </a:rPr>
              <a:t> é estática não é preciso criar rotas para essa pasta</a:t>
            </a:r>
          </a:p>
          <a:p>
            <a:pPr marL="0" indent="0">
              <a:buNone/>
            </a:pPr>
            <a:r>
              <a:rPr lang="pt-BR" dirty="0">
                <a:highlight>
                  <a:srgbClr val="00FF00"/>
                </a:highlight>
              </a:rPr>
              <a:t>//rota: </a:t>
            </a:r>
            <a:r>
              <a:rPr lang="pt-BR" dirty="0" err="1">
                <a:highlight>
                  <a:srgbClr val="00FF00"/>
                </a:highlight>
              </a:rPr>
              <a:t>GET</a:t>
            </a:r>
            <a:r>
              <a:rPr lang="pt-BR" dirty="0">
                <a:highlight>
                  <a:srgbClr val="00FF00"/>
                </a:highlight>
              </a:rPr>
              <a:t>: /</a:t>
            </a:r>
          </a:p>
          <a:p>
            <a:pPr marL="0" indent="0">
              <a:buNone/>
            </a:pPr>
            <a:r>
              <a:rPr lang="pt-BR" dirty="0" err="1">
                <a:highlight>
                  <a:srgbClr val="FFFF00"/>
                </a:highlight>
              </a:rPr>
              <a:t>app</a:t>
            </a:r>
            <a:r>
              <a:rPr lang="pt-BR" dirty="0" err="1"/>
              <a:t>.get</a:t>
            </a:r>
            <a:r>
              <a:rPr lang="pt-BR" dirty="0"/>
              <a:t>('/',  (</a:t>
            </a:r>
            <a:r>
              <a:rPr lang="pt-BR" dirty="0" err="1"/>
              <a:t>request</a:t>
            </a:r>
            <a:r>
              <a:rPr lang="pt-BR" dirty="0"/>
              <a:t>, response) =&gt; {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response.send</a:t>
            </a:r>
            <a:r>
              <a:rPr lang="pt-BR" dirty="0"/>
              <a:t>('</a:t>
            </a:r>
            <a:r>
              <a:rPr lang="pt-BR" dirty="0" err="1"/>
              <a:t>Ola</a:t>
            </a:r>
            <a:r>
              <a:rPr lang="pt-BR" dirty="0"/>
              <a:t> mundo');</a:t>
            </a:r>
          </a:p>
          <a:p>
            <a:pPr marL="0" indent="0">
              <a:buNone/>
            </a:pPr>
            <a:r>
              <a:rPr lang="pt-BR" dirty="0"/>
              <a:t>});</a:t>
            </a:r>
          </a:p>
          <a:p>
            <a:pPr marL="0" indent="0">
              <a:buNone/>
            </a:pPr>
            <a:r>
              <a:rPr lang="pt-BR" dirty="0">
                <a:highlight>
                  <a:srgbClr val="00FF00"/>
                </a:highlight>
              </a:rPr>
              <a:t>//rota: </a:t>
            </a:r>
            <a:r>
              <a:rPr lang="pt-BR" dirty="0" err="1">
                <a:highlight>
                  <a:srgbClr val="00FF00"/>
                </a:highlight>
              </a:rPr>
              <a:t>GET</a:t>
            </a:r>
            <a:r>
              <a:rPr lang="pt-BR" dirty="0">
                <a:highlight>
                  <a:srgbClr val="00FF00"/>
                </a:highlight>
              </a:rPr>
              <a:t>: /</a:t>
            </a:r>
            <a:r>
              <a:rPr lang="pt-BR" dirty="0" err="1">
                <a:highlight>
                  <a:srgbClr val="00FF00"/>
                </a:highlight>
              </a:rPr>
              <a:t>rota2</a:t>
            </a:r>
            <a:endParaRPr lang="pt-BR" dirty="0">
              <a:highlight>
                <a:srgbClr val="00FF00"/>
              </a:highlight>
            </a:endParaRPr>
          </a:p>
          <a:p>
            <a:pPr marL="0" indent="0">
              <a:buNone/>
            </a:pPr>
            <a:r>
              <a:rPr lang="pt-BR" dirty="0" err="1">
                <a:highlight>
                  <a:srgbClr val="FFFF00"/>
                </a:highlight>
              </a:rPr>
              <a:t>app</a:t>
            </a:r>
            <a:r>
              <a:rPr lang="pt-BR" dirty="0" err="1"/>
              <a:t>.get</a:t>
            </a:r>
            <a:r>
              <a:rPr lang="pt-BR" dirty="0"/>
              <a:t>('/</a:t>
            </a:r>
            <a:r>
              <a:rPr lang="pt-BR" dirty="0" err="1"/>
              <a:t>rota2</a:t>
            </a:r>
            <a:r>
              <a:rPr lang="pt-BR" dirty="0"/>
              <a:t>',  (</a:t>
            </a:r>
            <a:r>
              <a:rPr lang="pt-BR" dirty="0" err="1"/>
              <a:t>request</a:t>
            </a:r>
            <a:r>
              <a:rPr lang="pt-BR" dirty="0"/>
              <a:t>, response) =&gt; {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response.send</a:t>
            </a:r>
            <a:r>
              <a:rPr lang="pt-BR" dirty="0"/>
              <a:t>('</a:t>
            </a:r>
            <a:r>
              <a:rPr lang="pt-BR" dirty="0" err="1"/>
              <a:t>Ola</a:t>
            </a:r>
            <a:r>
              <a:rPr lang="pt-BR" dirty="0"/>
              <a:t> </a:t>
            </a:r>
            <a:r>
              <a:rPr lang="pt-BR" dirty="0" err="1"/>
              <a:t>mundo2</a:t>
            </a:r>
            <a:r>
              <a:rPr lang="pt-BR" dirty="0"/>
              <a:t>');</a:t>
            </a:r>
          </a:p>
          <a:p>
            <a:pPr marL="0" indent="0">
              <a:buNone/>
            </a:pPr>
            <a:r>
              <a:rPr lang="pt-BR" dirty="0"/>
              <a:t>});</a:t>
            </a:r>
          </a:p>
          <a:p>
            <a:pPr marL="0" indent="0">
              <a:buNone/>
            </a:pPr>
            <a:r>
              <a:rPr lang="pt-BR" dirty="0">
                <a:highlight>
                  <a:srgbClr val="00FF00"/>
                </a:highlight>
              </a:rPr>
              <a:t>//inicia a espera por requisições http</a:t>
            </a:r>
          </a:p>
          <a:p>
            <a:pPr marL="0" indent="0">
              <a:buNone/>
            </a:pPr>
            <a:r>
              <a:rPr lang="pt-BR" dirty="0" err="1">
                <a:highlight>
                  <a:srgbClr val="FFFF00"/>
                </a:highlight>
              </a:rPr>
              <a:t>app</a:t>
            </a:r>
            <a:r>
              <a:rPr lang="pt-BR" dirty="0" err="1"/>
              <a:t>.listen</a:t>
            </a:r>
            <a:r>
              <a:rPr lang="pt-BR" dirty="0"/>
              <a:t>(3000);</a:t>
            </a:r>
          </a:p>
          <a:p>
            <a:pPr marL="0" indent="0">
              <a:buNone/>
            </a:pPr>
            <a:r>
              <a:rPr lang="pt-B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51363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09823E-8AD5-4E07-7AC8-1A1DD225F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Rodando a aplicação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FA185CF-500F-C744-B7E4-0404DCB741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Digite no console:</a:t>
            </a:r>
          </a:p>
          <a:p>
            <a:pPr lvl="1"/>
            <a:r>
              <a:rPr lang="pt-BR" dirty="0"/>
              <a:t>node app.js</a:t>
            </a:r>
          </a:p>
          <a:p>
            <a:r>
              <a:rPr lang="pt-BR" dirty="0"/>
              <a:t>Toda vez que modificar o código é necessário parar o programa atual e reiniciar a aplicação.</a:t>
            </a:r>
          </a:p>
          <a:p>
            <a:pPr lvl="1"/>
            <a:r>
              <a:rPr lang="pt-BR" dirty="0"/>
              <a:t>Para parar a aplicação digite no console:</a:t>
            </a:r>
          </a:p>
          <a:p>
            <a:pPr lvl="2"/>
            <a:r>
              <a:rPr lang="pt-BR" dirty="0" err="1"/>
              <a:t>control+c</a:t>
            </a:r>
            <a:endParaRPr lang="pt-BR" dirty="0"/>
          </a:p>
          <a:p>
            <a:pPr lvl="2"/>
            <a:r>
              <a:rPr lang="pt-BR" dirty="0"/>
              <a:t>digite novamente: </a:t>
            </a:r>
            <a:r>
              <a:rPr lang="pt-BR" dirty="0">
                <a:solidFill>
                  <a:srgbClr val="FF0000"/>
                </a:solidFill>
              </a:rPr>
              <a:t>node</a:t>
            </a:r>
            <a:r>
              <a:rPr lang="pt-BR" dirty="0"/>
              <a:t> app.js</a:t>
            </a:r>
            <a:br>
              <a:rPr lang="pt-BR" dirty="0"/>
            </a:br>
            <a:r>
              <a:rPr lang="pt-BR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6997560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Slide Background">
            <a:extLst>
              <a:ext uri="{FF2B5EF4-FFF2-40B4-BE49-F238E27FC236}">
                <a16:creationId xmlns:a16="http://schemas.microsoft.com/office/drawing/2014/main" id="{B65C0385-5E30-4D2E-AF9F-4639659D3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Aprenda como identificar um funcionário improdutivo | Imagem da Ilha |  Florianópolis">
            <a:extLst>
              <a:ext uri="{FF2B5EF4-FFF2-40B4-BE49-F238E27FC236}">
                <a16:creationId xmlns:a16="http://schemas.microsoft.com/office/drawing/2014/main" id="{E24A7EE1-282C-D40E-49A4-1B84B7513B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0" r="28000" b="-2"/>
          <a:stretch/>
        </p:blipFill>
        <p:spPr bwMode="auto">
          <a:xfrm>
            <a:off x="20" y="1666568"/>
            <a:ext cx="6106195" cy="5191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2057" name="Rectangle 2056">
            <a:extLst>
              <a:ext uri="{FF2B5EF4-FFF2-40B4-BE49-F238E27FC236}">
                <a16:creationId xmlns:a16="http://schemas.microsoft.com/office/drawing/2014/main" id="{E335820B-3A29-42C5-AA8D-10ECA43CD9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1729117"/>
          </a:xfrm>
          <a:prstGeom prst="rect">
            <a:avLst/>
          </a:prstGeom>
          <a:ln>
            <a:noFill/>
          </a:ln>
          <a:effectLst>
            <a:outerShdw blurRad="368300" dist="101600" dir="546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E67DF36-43C4-F367-7F6E-56BA2A8E7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1" y="352766"/>
            <a:ext cx="10591999" cy="1023584"/>
          </a:xfrm>
        </p:spPr>
        <p:txBody>
          <a:bodyPr>
            <a:normAutofit/>
          </a:bodyPr>
          <a:lstStyle/>
          <a:p>
            <a:r>
              <a:rPr lang="pt-BR" sz="4000"/>
              <a:t>Pouco produtivo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1A8FD9E-DB26-4CD8-61C2-A50D7AE32C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408" y="2249766"/>
            <a:ext cx="4550391" cy="4070303"/>
          </a:xfrm>
        </p:spPr>
        <p:txBody>
          <a:bodyPr anchor="ctr">
            <a:normAutofit/>
          </a:bodyPr>
          <a:lstStyle/>
          <a:p>
            <a:r>
              <a:rPr lang="pt-BR" sz="2000"/>
              <a:t>Parar a aplicação e rodar novamente toda vez que ocorrer uma modificação no código é extremamente improdutivo.</a:t>
            </a:r>
          </a:p>
          <a:p>
            <a:endParaRPr lang="pt-BR" sz="2000"/>
          </a:p>
        </p:txBody>
      </p:sp>
    </p:spTree>
    <p:extLst>
      <p:ext uri="{BB962C8B-B14F-4D97-AF65-F5344CB8AC3E}">
        <p14:creationId xmlns:p14="http://schemas.microsoft.com/office/powerpoint/2010/main" val="9452832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2" name="Slide Background">
            <a:extLst>
              <a:ext uri="{FF2B5EF4-FFF2-40B4-BE49-F238E27FC236}">
                <a16:creationId xmlns:a16="http://schemas.microsoft.com/office/drawing/2014/main" id="{B65C0385-5E30-4D2E-AF9F-4639659D3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 descr="Nodemon: um amigo para os desenvolvedores Node.js">
            <a:extLst>
              <a:ext uri="{FF2B5EF4-FFF2-40B4-BE49-F238E27FC236}">
                <a16:creationId xmlns:a16="http://schemas.microsoft.com/office/drawing/2014/main" id="{19B919C2-AE84-A355-2E82-E8CCE52824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4" r="13496"/>
          <a:stretch/>
        </p:blipFill>
        <p:spPr bwMode="auto">
          <a:xfrm>
            <a:off x="20" y="1666568"/>
            <a:ext cx="6106195" cy="5191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1034" name="Rectangle 1033">
            <a:extLst>
              <a:ext uri="{FF2B5EF4-FFF2-40B4-BE49-F238E27FC236}">
                <a16:creationId xmlns:a16="http://schemas.microsoft.com/office/drawing/2014/main" id="{E335820B-3A29-42C5-AA8D-10ECA43CD9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1729117"/>
          </a:xfrm>
          <a:prstGeom prst="rect">
            <a:avLst/>
          </a:prstGeom>
          <a:ln>
            <a:noFill/>
          </a:ln>
          <a:effectLst>
            <a:outerShdw blurRad="368300" dist="101600" dir="546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B3AC691-E2D1-5614-DBBD-4C61D2593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1" y="352766"/>
            <a:ext cx="10591999" cy="1023584"/>
          </a:xfrm>
        </p:spPr>
        <p:txBody>
          <a:bodyPr>
            <a:normAutofit/>
          </a:bodyPr>
          <a:lstStyle/>
          <a:p>
            <a:r>
              <a:rPr lang="pt-BR" sz="4000"/>
              <a:t>nodemon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AF136A5-75AF-AE2E-B38F-0E08900AEA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408" y="2249766"/>
            <a:ext cx="4550391" cy="4070303"/>
          </a:xfrm>
        </p:spPr>
        <p:txBody>
          <a:bodyPr anchor="ctr">
            <a:normAutofit/>
          </a:bodyPr>
          <a:lstStyle/>
          <a:p>
            <a:r>
              <a:rPr lang="pt-BR" sz="2000" dirty="0"/>
              <a:t>O </a:t>
            </a:r>
            <a:r>
              <a:rPr lang="pt-BR" sz="2000" dirty="0" err="1"/>
              <a:t>nodemon</a:t>
            </a:r>
            <a:r>
              <a:rPr lang="pt-BR" sz="2000" dirty="0"/>
              <a:t> é uma biblioteca que ajuda no desenvolvimento de sistemas com o Node.js reiniciando automaticamente o servido</a:t>
            </a:r>
          </a:p>
          <a:p>
            <a:r>
              <a:rPr lang="pt-BR" sz="2000" dirty="0"/>
              <a:t>Instale:</a:t>
            </a:r>
          </a:p>
          <a:p>
            <a:pPr lvl="1"/>
            <a:r>
              <a:rPr lang="pt-BR" sz="2000" dirty="0" err="1"/>
              <a:t>npm</a:t>
            </a:r>
            <a:r>
              <a:rPr lang="pt-BR" sz="2000" dirty="0"/>
              <a:t> </a:t>
            </a:r>
            <a:r>
              <a:rPr lang="pt-BR" sz="2000" dirty="0" err="1"/>
              <a:t>install</a:t>
            </a:r>
            <a:r>
              <a:rPr lang="pt-BR" sz="2000" dirty="0"/>
              <a:t> </a:t>
            </a:r>
            <a:r>
              <a:rPr lang="pt-BR" sz="2000" dirty="0" err="1"/>
              <a:t>nodemon</a:t>
            </a:r>
            <a:r>
              <a:rPr lang="pt-BR" sz="2000" dirty="0"/>
              <a:t> –g</a:t>
            </a:r>
          </a:p>
          <a:p>
            <a:r>
              <a:rPr lang="pt-BR" sz="2000" dirty="0"/>
              <a:t>Inicie a aplicação utilizando no </a:t>
            </a:r>
            <a:r>
              <a:rPr lang="pt-BR" sz="2000" dirty="0" err="1"/>
              <a:t>nodemoon</a:t>
            </a:r>
            <a:r>
              <a:rPr lang="pt-BR" sz="2000" dirty="0"/>
              <a:t>:</a:t>
            </a:r>
          </a:p>
          <a:p>
            <a:pPr lvl="1"/>
            <a:r>
              <a:rPr lang="pt-BR" sz="1600" dirty="0" err="1">
                <a:highlight>
                  <a:srgbClr val="FF0000"/>
                </a:highlight>
              </a:rPr>
              <a:t>nodemon</a:t>
            </a:r>
            <a:r>
              <a:rPr lang="pt-BR" sz="1600" dirty="0">
                <a:highlight>
                  <a:srgbClr val="FF0000"/>
                </a:highlight>
              </a:rPr>
              <a:t> app.js</a:t>
            </a:r>
          </a:p>
          <a:p>
            <a:r>
              <a:rPr lang="pt-BR" sz="2000" dirty="0"/>
              <a:t>Sempre que houver uma modificação no código automaticamente o servidor será reiniciado.</a:t>
            </a:r>
          </a:p>
        </p:txBody>
      </p:sp>
    </p:spTree>
    <p:extLst>
      <p:ext uri="{BB962C8B-B14F-4D97-AF65-F5344CB8AC3E}">
        <p14:creationId xmlns:p14="http://schemas.microsoft.com/office/powerpoint/2010/main" val="2214353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644C5E-326C-0F92-BACB-502D193E2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Rotas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BEDBEE2-5E1C-E8AB-9DE7-33AB334FBD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t-BR" dirty="0"/>
              <a:t>var </a:t>
            </a:r>
            <a:r>
              <a:rPr lang="pt-BR" dirty="0" err="1"/>
              <a:t>express</a:t>
            </a:r>
            <a:r>
              <a:rPr lang="pt-BR" dirty="0"/>
              <a:t> = require('</a:t>
            </a:r>
            <a:r>
              <a:rPr lang="pt-BR" dirty="0" err="1"/>
              <a:t>express</a:t>
            </a:r>
            <a:r>
              <a:rPr lang="pt-BR" dirty="0"/>
              <a:t>');</a:t>
            </a:r>
          </a:p>
          <a:p>
            <a:pPr marL="0" indent="0">
              <a:buNone/>
            </a:pPr>
            <a:r>
              <a:rPr lang="pt-BR" dirty="0"/>
              <a:t>var app = </a:t>
            </a:r>
            <a:r>
              <a:rPr lang="pt-BR" dirty="0" err="1"/>
              <a:t>express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 err="1"/>
              <a:t>app.get</a:t>
            </a:r>
            <a:r>
              <a:rPr lang="pt-BR" dirty="0"/>
              <a:t>(‘/rota1', </a:t>
            </a:r>
            <a:r>
              <a:rPr lang="pt-BR" dirty="0" err="1"/>
              <a:t>function</a:t>
            </a:r>
            <a:r>
              <a:rPr lang="pt-BR" dirty="0"/>
              <a:t> (</a:t>
            </a:r>
            <a:r>
              <a:rPr lang="pt-BR" dirty="0" err="1"/>
              <a:t>req</a:t>
            </a:r>
            <a:r>
              <a:rPr lang="pt-BR" dirty="0"/>
              <a:t>, res) {</a:t>
            </a:r>
          </a:p>
          <a:p>
            <a:pPr marL="0" indent="0">
              <a:buNone/>
            </a:pPr>
            <a:r>
              <a:rPr lang="pt-BR" dirty="0"/>
              <a:t>       </a:t>
            </a:r>
            <a:r>
              <a:rPr lang="pt-BR" dirty="0" err="1"/>
              <a:t>res.send</a:t>
            </a:r>
            <a:r>
              <a:rPr lang="pt-BR" dirty="0"/>
              <a:t>(“r1”);</a:t>
            </a:r>
          </a:p>
          <a:p>
            <a:pPr marL="0" indent="0">
              <a:buNone/>
            </a:pPr>
            <a:r>
              <a:rPr lang="pt-BR" dirty="0"/>
              <a:t>});</a:t>
            </a:r>
          </a:p>
          <a:p>
            <a:pPr marL="0" indent="0">
              <a:buNone/>
            </a:pPr>
            <a:r>
              <a:rPr lang="pt-BR" dirty="0" err="1"/>
              <a:t>app.get</a:t>
            </a:r>
            <a:r>
              <a:rPr lang="pt-BR" dirty="0"/>
              <a:t>(‘/rota2', </a:t>
            </a:r>
            <a:r>
              <a:rPr lang="pt-BR" dirty="0" err="1"/>
              <a:t>function</a:t>
            </a:r>
            <a:r>
              <a:rPr lang="pt-BR" dirty="0"/>
              <a:t> (</a:t>
            </a:r>
            <a:r>
              <a:rPr lang="pt-BR" dirty="0" err="1"/>
              <a:t>req</a:t>
            </a:r>
            <a:r>
              <a:rPr lang="pt-BR" dirty="0"/>
              <a:t>, res) {</a:t>
            </a:r>
          </a:p>
          <a:p>
            <a:pPr marL="0" indent="0">
              <a:buNone/>
            </a:pPr>
            <a:r>
              <a:rPr lang="pt-BR" dirty="0"/>
              <a:t>       </a:t>
            </a:r>
            <a:r>
              <a:rPr lang="pt-BR" dirty="0" err="1"/>
              <a:t>res.send</a:t>
            </a:r>
            <a:r>
              <a:rPr lang="pt-BR" dirty="0"/>
              <a:t>(“r2”);</a:t>
            </a:r>
          </a:p>
          <a:p>
            <a:pPr marL="0" indent="0">
              <a:buNone/>
            </a:pPr>
            <a:r>
              <a:rPr lang="pt-BR" dirty="0"/>
              <a:t>});</a:t>
            </a:r>
          </a:p>
          <a:p>
            <a:pPr marL="0" indent="0">
              <a:buNone/>
            </a:pPr>
            <a:r>
              <a:rPr lang="pt-BR" dirty="0" err="1"/>
              <a:t>app.get</a:t>
            </a:r>
            <a:r>
              <a:rPr lang="pt-BR" dirty="0"/>
              <a:t>(‘/</a:t>
            </a:r>
            <a:r>
              <a:rPr lang="pt-BR" dirty="0" err="1"/>
              <a:t>rotan</a:t>
            </a:r>
            <a:r>
              <a:rPr lang="pt-BR" dirty="0"/>
              <a:t>', </a:t>
            </a:r>
            <a:r>
              <a:rPr lang="pt-BR" dirty="0" err="1"/>
              <a:t>function</a:t>
            </a:r>
            <a:r>
              <a:rPr lang="pt-BR" dirty="0"/>
              <a:t> (</a:t>
            </a:r>
            <a:r>
              <a:rPr lang="pt-BR" dirty="0" err="1"/>
              <a:t>req</a:t>
            </a:r>
            <a:r>
              <a:rPr lang="pt-BR" dirty="0"/>
              <a:t>, res) {</a:t>
            </a:r>
          </a:p>
          <a:p>
            <a:pPr marL="0" indent="0">
              <a:buNone/>
            </a:pPr>
            <a:r>
              <a:rPr lang="pt-BR" dirty="0"/>
              <a:t>       </a:t>
            </a:r>
            <a:r>
              <a:rPr lang="pt-BR" dirty="0" err="1"/>
              <a:t>res.send</a:t>
            </a:r>
            <a:r>
              <a:rPr lang="pt-BR" dirty="0"/>
              <a:t>(“</a:t>
            </a:r>
            <a:r>
              <a:rPr lang="pt-BR" dirty="0" err="1"/>
              <a:t>rn</a:t>
            </a:r>
            <a:r>
              <a:rPr lang="pt-BR" dirty="0"/>
              <a:t>”);</a:t>
            </a:r>
          </a:p>
          <a:p>
            <a:pPr marL="0" indent="0">
              <a:buNone/>
            </a:pPr>
            <a:r>
              <a:rPr lang="pt-BR" dirty="0"/>
              <a:t>});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err="1"/>
              <a:t>app.listen</a:t>
            </a:r>
            <a:r>
              <a:rPr lang="pt-BR" dirty="0"/>
              <a:t>(8080);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68FEE69E-F7F4-FBF0-DCA9-2A2A9F26B6D4}"/>
              </a:ext>
            </a:extLst>
          </p:cNvPr>
          <p:cNvSpPr txBox="1"/>
          <p:nvPr/>
        </p:nvSpPr>
        <p:spPr>
          <a:xfrm>
            <a:off x="7281644" y="3244334"/>
            <a:ext cx="312874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BR" dirty="0"/>
              <a:t>Fácil visualizar e organizar rotas</a:t>
            </a:r>
          </a:p>
        </p:txBody>
      </p:sp>
    </p:spTree>
    <p:extLst>
      <p:ext uri="{BB962C8B-B14F-4D97-AF65-F5344CB8AC3E}">
        <p14:creationId xmlns:p14="http://schemas.microsoft.com/office/powerpoint/2010/main" val="32356268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807145A5-2C29-53A0-51F9-BB5815577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req, res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F822447-E566-FD20-E08E-8FC58415EF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404658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app.</a:t>
            </a:r>
            <a:r>
              <a:rPr lang="en-US" dirty="0" err="1">
                <a:highlight>
                  <a:srgbClr val="FF00FF"/>
                </a:highlight>
              </a:rPr>
              <a:t>get</a:t>
            </a:r>
            <a:r>
              <a:rPr lang="en-US" dirty="0"/>
              <a:t>('/', (</a:t>
            </a:r>
            <a:r>
              <a:rPr lang="en-US" dirty="0">
                <a:highlight>
                  <a:srgbClr val="FFFF00"/>
                </a:highlight>
              </a:rPr>
              <a:t>request</a:t>
            </a:r>
            <a:r>
              <a:rPr lang="en-US" dirty="0"/>
              <a:t>, </a:t>
            </a:r>
            <a:r>
              <a:rPr lang="en-US" dirty="0">
                <a:highlight>
                  <a:srgbClr val="00FF00"/>
                </a:highlight>
              </a:rPr>
              <a:t>response</a:t>
            </a:r>
            <a:r>
              <a:rPr lang="en-US" dirty="0"/>
              <a:t>) =&gt; {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>
                <a:highlight>
                  <a:srgbClr val="00FF00"/>
                </a:highlight>
              </a:rPr>
              <a:t>res</a:t>
            </a:r>
            <a:r>
              <a:rPr lang="en-US" dirty="0" err="1"/>
              <a:t>.send</a:t>
            </a:r>
            <a:r>
              <a:rPr lang="en-US" dirty="0"/>
              <a:t>('Ola </a:t>
            </a:r>
            <a:r>
              <a:rPr lang="en-US" dirty="0" err="1"/>
              <a:t>mundo</a:t>
            </a:r>
            <a:r>
              <a:rPr lang="en-US" dirty="0"/>
              <a:t>');</a:t>
            </a:r>
          </a:p>
          <a:p>
            <a:pPr marL="0" indent="0">
              <a:buNone/>
            </a:pPr>
            <a:r>
              <a:rPr lang="en-US" dirty="0"/>
              <a:t>});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5" name="Espaço Reservado para Conteúdo 4">
            <a:extLst>
              <a:ext uri="{FF2B5EF4-FFF2-40B4-BE49-F238E27FC236}">
                <a16:creationId xmlns:a16="http://schemas.microsoft.com/office/drawing/2014/main" id="{9E222192-110B-20AC-B803-E2ECC48897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99564" y="1825625"/>
            <a:ext cx="4454236" cy="4351338"/>
          </a:xfrm>
        </p:spPr>
        <p:txBody>
          <a:bodyPr/>
          <a:lstStyle/>
          <a:p>
            <a:r>
              <a:rPr lang="en-US" dirty="0">
                <a:highlight>
                  <a:srgbClr val="FFFF00"/>
                </a:highlight>
              </a:rPr>
              <a:t>request</a:t>
            </a:r>
            <a:r>
              <a:rPr lang="pt-BR" dirty="0"/>
              <a:t> é um objeto que possui dados da requisição</a:t>
            </a:r>
          </a:p>
          <a:p>
            <a:endParaRPr lang="pt-BR" dirty="0"/>
          </a:p>
          <a:p>
            <a:r>
              <a:rPr lang="en-US" dirty="0">
                <a:highlight>
                  <a:srgbClr val="00FF00"/>
                </a:highlight>
              </a:rPr>
              <a:t>response</a:t>
            </a:r>
            <a:r>
              <a:rPr lang="pt-BR" dirty="0"/>
              <a:t> é um objeto que possui dados referente a </a:t>
            </a:r>
            <a:r>
              <a:rPr lang="pt-BR" dirty="0" err="1"/>
              <a:t>respota</a:t>
            </a:r>
            <a:r>
              <a:rPr lang="pt-BR" dirty="0"/>
              <a:t>. </a:t>
            </a:r>
          </a:p>
          <a:p>
            <a:r>
              <a:rPr lang="en-US" dirty="0">
                <a:highlight>
                  <a:srgbClr val="FF00FF"/>
                </a:highlight>
              </a:rPr>
              <a:t>get</a:t>
            </a:r>
            <a:r>
              <a:rPr lang="pt-BR" dirty="0"/>
              <a:t>: verbo http pode ser substituído por: </a:t>
            </a:r>
            <a:r>
              <a:rPr lang="pt-BR" dirty="0">
                <a:highlight>
                  <a:srgbClr val="FF00FF"/>
                </a:highlight>
              </a:rPr>
              <a:t>post</a:t>
            </a:r>
            <a:r>
              <a:rPr lang="pt-BR" dirty="0"/>
              <a:t>, </a:t>
            </a:r>
            <a:r>
              <a:rPr lang="pt-BR" dirty="0" err="1">
                <a:highlight>
                  <a:srgbClr val="FF00FF"/>
                </a:highlight>
              </a:rPr>
              <a:t>put</a:t>
            </a:r>
            <a:r>
              <a:rPr lang="pt-BR" dirty="0"/>
              <a:t>, </a:t>
            </a:r>
            <a:r>
              <a:rPr lang="pt-BR" dirty="0">
                <a:highlight>
                  <a:srgbClr val="FF00FF"/>
                </a:highlight>
              </a:rPr>
              <a:t>delete</a:t>
            </a:r>
            <a:r>
              <a:rPr lang="pt-BR" dirty="0"/>
              <a:t>, etc.</a:t>
            </a:r>
          </a:p>
        </p:txBody>
      </p:sp>
    </p:spTree>
    <p:extLst>
      <p:ext uri="{BB962C8B-B14F-4D97-AF65-F5344CB8AC3E}">
        <p14:creationId xmlns:p14="http://schemas.microsoft.com/office/powerpoint/2010/main" val="29064865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pt-BR" sz="5400"/>
              <a:t>Classe (Retangulo)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r>
              <a:rPr lang="pt-BR" sz="2200"/>
              <a:t>Atributos (Características)</a:t>
            </a:r>
          </a:p>
          <a:p>
            <a:pPr lvl="1"/>
            <a:r>
              <a:rPr lang="pt-BR" sz="2200"/>
              <a:t>base</a:t>
            </a:r>
          </a:p>
          <a:p>
            <a:pPr lvl="1"/>
            <a:r>
              <a:rPr lang="pt-BR" sz="2200"/>
              <a:t>altura</a:t>
            </a:r>
          </a:p>
          <a:p>
            <a:pPr lvl="1">
              <a:buFont typeface="Wingdings 2" pitchFamily="18" charset="2"/>
              <a:buNone/>
            </a:pPr>
            <a:endParaRPr lang="pt-BR" sz="2200"/>
          </a:p>
          <a:p>
            <a:r>
              <a:rPr lang="pt-BR" sz="2200"/>
              <a:t>Métodos</a:t>
            </a:r>
          </a:p>
          <a:p>
            <a:pPr lvl="1"/>
            <a:r>
              <a:rPr lang="pt-BR" sz="2200"/>
              <a:t>CalcularArea()</a:t>
            </a:r>
          </a:p>
          <a:p>
            <a:pPr lvl="1"/>
            <a:r>
              <a:rPr lang="pt-BR" sz="2200"/>
              <a:t>CalcularDiagonal()</a:t>
            </a:r>
          </a:p>
          <a:p>
            <a:pPr lvl="1"/>
            <a:r>
              <a:rPr lang="pt-BR" sz="2200"/>
              <a:t>CalcularPerimetro()</a:t>
            </a:r>
          </a:p>
          <a:p>
            <a:pPr lvl="1">
              <a:buFont typeface="Wingdings 2" pitchFamily="18" charset="2"/>
              <a:buNone/>
            </a:pPr>
            <a:endParaRPr lang="pt-BR" sz="2200"/>
          </a:p>
          <a:p>
            <a:endParaRPr lang="pt-BR" sz="2200"/>
          </a:p>
        </p:txBody>
      </p:sp>
      <p:pic>
        <p:nvPicPr>
          <p:cNvPr id="4" name="Picture 6" descr="Retângulo - O que é, características, área, perímetro, diagonal, ângulos">
            <a:extLst>
              <a:ext uri="{FF2B5EF4-FFF2-40B4-BE49-F238E27FC236}">
                <a16:creationId xmlns:a16="http://schemas.microsoft.com/office/drawing/2014/main" id="{2231AC03-53CF-324B-96DC-6E1C5F8F05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54296" y="1763477"/>
            <a:ext cx="6903720" cy="3331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2870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110250-4EB9-E45E-66FB-05210D452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60872" y="365125"/>
            <a:ext cx="2292927" cy="1325563"/>
          </a:xfrm>
        </p:spPr>
        <p:txBody>
          <a:bodyPr/>
          <a:lstStyle/>
          <a:p>
            <a:r>
              <a:rPr lang="pt-BR" dirty="0" err="1"/>
              <a:t>POO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22B26E9-2801-0412-17DB-781C11E8D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563" y="224443"/>
            <a:ext cx="4249189" cy="6409113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300"/>
              </a:spcBef>
              <a:buNone/>
            </a:pPr>
            <a:r>
              <a:rPr lang="pt-BR" sz="1400" dirty="0" err="1">
                <a:solidFill>
                  <a:srgbClr val="FF0000"/>
                </a:solidFill>
              </a:rPr>
              <a:t>module.exports</a:t>
            </a:r>
            <a:r>
              <a:rPr lang="pt-BR" sz="1400" dirty="0">
                <a:solidFill>
                  <a:srgbClr val="FF0000"/>
                </a:solidFill>
              </a:rPr>
              <a:t> </a:t>
            </a:r>
            <a:r>
              <a:rPr lang="pt-BR" sz="1400" dirty="0"/>
              <a:t>= </a:t>
            </a:r>
            <a:r>
              <a:rPr lang="pt-BR" sz="1400" dirty="0" err="1"/>
              <a:t>class</a:t>
            </a:r>
            <a:r>
              <a:rPr lang="pt-BR" sz="1400" dirty="0"/>
              <a:t> </a:t>
            </a:r>
            <a:r>
              <a:rPr lang="pt-BR" sz="1400" dirty="0" err="1">
                <a:highlight>
                  <a:srgbClr val="FFFF00"/>
                </a:highlight>
              </a:rPr>
              <a:t>Retangulo</a:t>
            </a:r>
            <a:r>
              <a:rPr lang="pt-BR" sz="1400" dirty="0"/>
              <a:t> { </a:t>
            </a:r>
            <a:r>
              <a:rPr lang="pt-BR" sz="1400" dirty="0">
                <a:highlight>
                  <a:srgbClr val="FFFF00"/>
                </a:highlight>
              </a:rPr>
              <a:t>// arquivo Retangulo.js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base = </a:t>
            </a:r>
            <a:r>
              <a:rPr lang="pt-BR" sz="1400" dirty="0" err="1"/>
              <a:t>null</a:t>
            </a:r>
            <a:r>
              <a:rPr lang="pt-BR" sz="1400" dirty="0"/>
              <a:t>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altura =</a:t>
            </a:r>
            <a:r>
              <a:rPr lang="pt-BR" sz="1400" dirty="0" err="1"/>
              <a:t>null</a:t>
            </a:r>
            <a:r>
              <a:rPr lang="pt-BR" sz="1400" dirty="0"/>
              <a:t>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</a:t>
            </a:r>
            <a:r>
              <a:rPr lang="pt-BR" sz="1400" dirty="0" err="1"/>
              <a:t>constructor</a:t>
            </a:r>
            <a:r>
              <a:rPr lang="pt-BR" sz="1400" dirty="0"/>
              <a:t>(</a:t>
            </a:r>
            <a:r>
              <a:rPr lang="pt-BR" sz="1400" dirty="0" err="1">
                <a:highlight>
                  <a:srgbClr val="00FFFF"/>
                </a:highlight>
              </a:rPr>
              <a:t>base</a:t>
            </a:r>
            <a:r>
              <a:rPr lang="pt-BR" sz="1400" dirty="0" err="1"/>
              <a:t>,</a:t>
            </a:r>
            <a:r>
              <a:rPr lang="pt-BR" sz="1400" dirty="0" err="1">
                <a:highlight>
                  <a:srgbClr val="FF00FF"/>
                </a:highlight>
              </a:rPr>
              <a:t>altura</a:t>
            </a:r>
            <a:r>
              <a:rPr lang="pt-BR" sz="1400" dirty="0"/>
              <a:t>)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    </a:t>
            </a:r>
            <a:r>
              <a:rPr lang="pt-BR" sz="1400" dirty="0" err="1"/>
              <a:t>this.base</a:t>
            </a:r>
            <a:r>
              <a:rPr lang="pt-BR" sz="1400" dirty="0"/>
              <a:t> = base;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    </a:t>
            </a:r>
            <a:r>
              <a:rPr lang="pt-BR" sz="1400" dirty="0" err="1"/>
              <a:t>this.altura</a:t>
            </a:r>
            <a:r>
              <a:rPr lang="pt-BR" sz="1400" dirty="0"/>
              <a:t> = altura;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}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</a:t>
            </a:r>
            <a:r>
              <a:rPr lang="pt-BR" sz="1400" dirty="0" err="1">
                <a:highlight>
                  <a:srgbClr val="C0C0C0"/>
                </a:highlight>
              </a:rPr>
              <a:t>calcularArea</a:t>
            </a:r>
            <a:r>
              <a:rPr lang="pt-BR" sz="1400" dirty="0"/>
              <a:t>(){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    </a:t>
            </a:r>
            <a:r>
              <a:rPr lang="pt-BR" sz="1400" dirty="0" err="1"/>
              <a:t>const</a:t>
            </a:r>
            <a:r>
              <a:rPr lang="pt-BR" sz="1400" dirty="0"/>
              <a:t> </a:t>
            </a:r>
            <a:r>
              <a:rPr lang="pt-BR" sz="1400" dirty="0" err="1"/>
              <a:t>area</a:t>
            </a:r>
            <a:r>
              <a:rPr lang="pt-BR" sz="1400" dirty="0"/>
              <a:t> = </a:t>
            </a:r>
            <a:r>
              <a:rPr lang="pt-BR" sz="1400" dirty="0" err="1"/>
              <a:t>this.base</a:t>
            </a:r>
            <a:r>
              <a:rPr lang="pt-BR" sz="1400" dirty="0"/>
              <a:t> * </a:t>
            </a:r>
            <a:r>
              <a:rPr lang="pt-BR" sz="1400" dirty="0" err="1"/>
              <a:t>this.altura</a:t>
            </a:r>
            <a:r>
              <a:rPr lang="pt-BR" sz="1400" dirty="0"/>
              <a:t>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    </a:t>
            </a:r>
            <a:r>
              <a:rPr lang="pt-BR" sz="1400" dirty="0" err="1"/>
              <a:t>return</a:t>
            </a:r>
            <a:r>
              <a:rPr lang="pt-BR" sz="1400" dirty="0"/>
              <a:t> </a:t>
            </a:r>
            <a:r>
              <a:rPr lang="pt-BR" sz="1400" dirty="0" err="1"/>
              <a:t>area</a:t>
            </a:r>
            <a:r>
              <a:rPr lang="pt-BR" sz="1400" dirty="0"/>
              <a:t>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}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</a:t>
            </a:r>
            <a:r>
              <a:rPr lang="pt-BR" sz="1400" dirty="0" err="1"/>
              <a:t>calcularPerimetro</a:t>
            </a:r>
            <a:r>
              <a:rPr lang="pt-BR" sz="1400" dirty="0"/>
              <a:t>(){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    </a:t>
            </a:r>
            <a:r>
              <a:rPr lang="pt-BR" sz="1400" dirty="0" err="1"/>
              <a:t>const</a:t>
            </a:r>
            <a:r>
              <a:rPr lang="pt-BR" sz="1400" dirty="0"/>
              <a:t> </a:t>
            </a:r>
            <a:r>
              <a:rPr lang="pt-BR" sz="1400" dirty="0" err="1"/>
              <a:t>perimetro</a:t>
            </a:r>
            <a:r>
              <a:rPr lang="pt-BR" sz="1400" dirty="0"/>
              <a:t> = </a:t>
            </a:r>
            <a:r>
              <a:rPr lang="pt-BR" sz="1400" dirty="0" err="1"/>
              <a:t>this.base</a:t>
            </a:r>
            <a:r>
              <a:rPr lang="pt-BR" sz="1400" dirty="0"/>
              <a:t>*2 +  </a:t>
            </a:r>
            <a:r>
              <a:rPr lang="pt-BR" sz="1400" dirty="0" err="1"/>
              <a:t>this.altura</a:t>
            </a:r>
            <a:r>
              <a:rPr lang="pt-BR" sz="1400" dirty="0"/>
              <a:t>*2;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    </a:t>
            </a:r>
            <a:r>
              <a:rPr lang="pt-BR" sz="1400" dirty="0" err="1"/>
              <a:t>return</a:t>
            </a:r>
            <a:r>
              <a:rPr lang="pt-BR" sz="1400" dirty="0"/>
              <a:t> </a:t>
            </a:r>
            <a:r>
              <a:rPr lang="pt-BR" sz="1400" dirty="0" err="1"/>
              <a:t>perimetro</a:t>
            </a:r>
            <a:r>
              <a:rPr lang="pt-BR" sz="1400" dirty="0"/>
              <a:t>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}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</a:t>
            </a:r>
            <a:r>
              <a:rPr lang="pt-BR" sz="1400" dirty="0" err="1"/>
              <a:t>calcularDiagonal</a:t>
            </a:r>
            <a:r>
              <a:rPr lang="pt-BR" sz="1400" dirty="0"/>
              <a:t>(){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    </a:t>
            </a:r>
            <a:r>
              <a:rPr lang="pt-BR" sz="1400" dirty="0" err="1"/>
              <a:t>const</a:t>
            </a:r>
            <a:r>
              <a:rPr lang="pt-BR" sz="1400" dirty="0"/>
              <a:t> diagonal = </a:t>
            </a:r>
            <a:r>
              <a:rPr lang="pt-BR" sz="1400" dirty="0" err="1"/>
              <a:t>Math.sqrt</a:t>
            </a:r>
            <a:r>
              <a:rPr lang="pt-BR" sz="1400" dirty="0"/>
              <a:t>(</a:t>
            </a:r>
            <a:r>
              <a:rPr lang="pt-BR" sz="1400" dirty="0" err="1"/>
              <a:t>this.base</a:t>
            </a:r>
            <a:r>
              <a:rPr lang="pt-BR" sz="1400" dirty="0"/>
              <a:t>*</a:t>
            </a:r>
            <a:r>
              <a:rPr lang="pt-BR" sz="1400" dirty="0" err="1"/>
              <a:t>this.base</a:t>
            </a:r>
            <a:r>
              <a:rPr lang="pt-BR" sz="1400" dirty="0"/>
              <a:t> + </a:t>
            </a:r>
            <a:r>
              <a:rPr lang="pt-BR" sz="1400" dirty="0" err="1"/>
              <a:t>this.altura</a:t>
            </a:r>
            <a:r>
              <a:rPr lang="pt-BR" sz="1400" dirty="0"/>
              <a:t>*</a:t>
            </a:r>
            <a:r>
              <a:rPr lang="pt-BR" sz="1400" dirty="0" err="1"/>
              <a:t>this.altura</a:t>
            </a:r>
            <a:r>
              <a:rPr lang="pt-BR" sz="1400" dirty="0"/>
              <a:t>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    </a:t>
            </a:r>
            <a:r>
              <a:rPr lang="pt-BR" sz="1400" dirty="0" err="1"/>
              <a:t>return</a:t>
            </a:r>
            <a:r>
              <a:rPr lang="pt-BR" sz="1400" dirty="0"/>
              <a:t> diagonal;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}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</a:t>
            </a:r>
            <a:r>
              <a:rPr lang="pt-BR" sz="1400" dirty="0" err="1"/>
              <a:t>setBase</a:t>
            </a:r>
            <a:r>
              <a:rPr lang="pt-BR" sz="1400" dirty="0"/>
              <a:t>(base)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    </a:t>
            </a:r>
            <a:r>
              <a:rPr lang="pt-BR" sz="1400" dirty="0" err="1"/>
              <a:t>this.base</a:t>
            </a:r>
            <a:r>
              <a:rPr lang="pt-BR" sz="1400" dirty="0"/>
              <a:t> = base;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}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</a:t>
            </a:r>
            <a:r>
              <a:rPr lang="pt-BR" sz="1400" dirty="0" err="1"/>
              <a:t>getBase</a:t>
            </a:r>
            <a:r>
              <a:rPr lang="pt-BR" sz="1400" dirty="0"/>
              <a:t>()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    </a:t>
            </a:r>
            <a:r>
              <a:rPr lang="pt-BR" sz="1400" dirty="0" err="1"/>
              <a:t>return</a:t>
            </a:r>
            <a:r>
              <a:rPr lang="pt-BR" sz="1400" dirty="0"/>
              <a:t> </a:t>
            </a:r>
            <a:r>
              <a:rPr lang="pt-BR" sz="1400" dirty="0" err="1"/>
              <a:t>this.base</a:t>
            </a:r>
            <a:r>
              <a:rPr lang="pt-BR" sz="1400" dirty="0"/>
              <a:t>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}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</a:t>
            </a:r>
            <a:r>
              <a:rPr lang="pt-BR" sz="1400" dirty="0" err="1"/>
              <a:t>setAltura</a:t>
            </a:r>
            <a:r>
              <a:rPr lang="pt-BR" sz="1400" dirty="0"/>
              <a:t>(altura)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    </a:t>
            </a:r>
            <a:r>
              <a:rPr lang="pt-BR" sz="1400" dirty="0" err="1"/>
              <a:t>this.altura</a:t>
            </a:r>
            <a:r>
              <a:rPr lang="pt-BR" sz="1400" dirty="0"/>
              <a:t> = altura;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}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</a:t>
            </a:r>
            <a:r>
              <a:rPr lang="pt-BR" sz="1400" dirty="0" err="1"/>
              <a:t>getAltura</a:t>
            </a:r>
            <a:r>
              <a:rPr lang="pt-BR" sz="1400" dirty="0"/>
              <a:t>()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    </a:t>
            </a:r>
            <a:r>
              <a:rPr lang="pt-BR" sz="1400" dirty="0" err="1"/>
              <a:t>return</a:t>
            </a:r>
            <a:r>
              <a:rPr lang="pt-BR" sz="1400" dirty="0"/>
              <a:t> </a:t>
            </a:r>
            <a:r>
              <a:rPr lang="pt-BR" sz="1400" dirty="0" err="1"/>
              <a:t>this.altura</a:t>
            </a:r>
            <a:r>
              <a:rPr lang="pt-BR" sz="1400" dirty="0"/>
              <a:t>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    }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400" dirty="0"/>
              <a:t>}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DD2F25C9-47C3-EC1E-44CD-1287C8F95EEF}"/>
              </a:ext>
            </a:extLst>
          </p:cNvPr>
          <p:cNvSpPr txBox="1"/>
          <p:nvPr/>
        </p:nvSpPr>
        <p:spPr>
          <a:xfrm>
            <a:off x="5527964" y="1354975"/>
            <a:ext cx="642579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accent6"/>
                </a:solidFill>
              </a:rPr>
              <a:t>//como utilizar a classe?</a:t>
            </a:r>
          </a:p>
          <a:p>
            <a:r>
              <a:rPr lang="pt-BR" dirty="0" err="1"/>
              <a:t>let</a:t>
            </a:r>
            <a:r>
              <a:rPr lang="pt-BR" dirty="0"/>
              <a:t> </a:t>
            </a:r>
            <a:r>
              <a:rPr lang="pt-BR" dirty="0" err="1"/>
              <a:t>Retangulo</a:t>
            </a:r>
            <a:r>
              <a:rPr lang="pt-BR" dirty="0"/>
              <a:t> = require('./modelo/</a:t>
            </a:r>
            <a:r>
              <a:rPr lang="pt-BR" dirty="0" err="1"/>
              <a:t>Retangulo</a:t>
            </a:r>
            <a:r>
              <a:rPr lang="pt-BR" dirty="0"/>
              <a:t>’);//importa arquivo</a:t>
            </a:r>
          </a:p>
          <a:p>
            <a:r>
              <a:rPr lang="pt-BR" dirty="0" err="1"/>
              <a:t>app.get</a:t>
            </a:r>
            <a:r>
              <a:rPr lang="pt-BR" dirty="0"/>
              <a:t>('/</a:t>
            </a:r>
            <a:r>
              <a:rPr lang="pt-BR" dirty="0" err="1"/>
              <a:t>retangulos</a:t>
            </a:r>
            <a:r>
              <a:rPr lang="pt-BR" dirty="0"/>
              <a:t>/</a:t>
            </a:r>
            <a:r>
              <a:rPr lang="pt-BR" dirty="0" err="1"/>
              <a:t>areas</a:t>
            </a:r>
            <a:r>
              <a:rPr lang="pt-BR" dirty="0"/>
              <a:t>/:</a:t>
            </a:r>
            <a:r>
              <a:rPr lang="pt-BR" dirty="0">
                <a:highlight>
                  <a:srgbClr val="FF0000"/>
                </a:highlight>
              </a:rPr>
              <a:t>base</a:t>
            </a:r>
            <a:r>
              <a:rPr lang="pt-BR" dirty="0"/>
              <a:t>/:</a:t>
            </a:r>
            <a:r>
              <a:rPr lang="pt-BR" dirty="0">
                <a:highlight>
                  <a:srgbClr val="FF0000"/>
                </a:highlight>
              </a:rPr>
              <a:t>altura</a:t>
            </a:r>
            <a:r>
              <a:rPr lang="pt-BR" dirty="0"/>
              <a:t>',  (</a:t>
            </a:r>
            <a:r>
              <a:rPr lang="pt-BR" dirty="0" err="1">
                <a:highlight>
                  <a:srgbClr val="00FF00"/>
                </a:highlight>
              </a:rPr>
              <a:t>request</a:t>
            </a:r>
            <a:r>
              <a:rPr lang="pt-BR" dirty="0"/>
              <a:t>, response) =&gt; {</a:t>
            </a:r>
          </a:p>
          <a:p>
            <a:r>
              <a:rPr lang="pt-BR" dirty="0"/>
              <a:t>    </a:t>
            </a:r>
            <a:r>
              <a:rPr lang="pt-BR" dirty="0" err="1"/>
              <a:t>const</a:t>
            </a:r>
            <a:r>
              <a:rPr lang="pt-BR" dirty="0"/>
              <a:t> base = </a:t>
            </a:r>
            <a:r>
              <a:rPr lang="pt-BR" dirty="0" err="1">
                <a:highlight>
                  <a:srgbClr val="00FF00"/>
                </a:highlight>
              </a:rPr>
              <a:t>request</a:t>
            </a:r>
            <a:r>
              <a:rPr lang="pt-BR" dirty="0" err="1"/>
              <a:t>.</a:t>
            </a:r>
            <a:r>
              <a:rPr lang="pt-BR" b="1" dirty="0" err="1">
                <a:solidFill>
                  <a:srgbClr val="0070C0"/>
                </a:solidFill>
              </a:rPr>
              <a:t>params</a:t>
            </a:r>
            <a:r>
              <a:rPr lang="pt-BR" dirty="0" err="1"/>
              <a:t>.</a:t>
            </a:r>
            <a:r>
              <a:rPr lang="pt-BR" dirty="0" err="1">
                <a:highlight>
                  <a:srgbClr val="FF0000"/>
                </a:highlight>
              </a:rPr>
              <a:t>base</a:t>
            </a:r>
            <a:r>
              <a:rPr lang="pt-BR" dirty="0"/>
              <a:t>;</a:t>
            </a:r>
          </a:p>
          <a:p>
            <a:r>
              <a:rPr lang="pt-BR" dirty="0"/>
              <a:t>    </a:t>
            </a:r>
            <a:r>
              <a:rPr lang="pt-BR" dirty="0" err="1"/>
              <a:t>const</a:t>
            </a:r>
            <a:r>
              <a:rPr lang="pt-BR" dirty="0"/>
              <a:t> altura = </a:t>
            </a:r>
            <a:r>
              <a:rPr lang="pt-BR" dirty="0" err="1">
                <a:highlight>
                  <a:srgbClr val="00FF00"/>
                </a:highlight>
              </a:rPr>
              <a:t>request</a:t>
            </a:r>
            <a:r>
              <a:rPr lang="pt-BR" dirty="0" err="1"/>
              <a:t>.</a:t>
            </a:r>
            <a:r>
              <a:rPr lang="pt-BR" b="1" dirty="0" err="1">
                <a:solidFill>
                  <a:srgbClr val="0070C0"/>
                </a:solidFill>
              </a:rPr>
              <a:t>params</a:t>
            </a:r>
            <a:r>
              <a:rPr lang="pt-BR" dirty="0" err="1"/>
              <a:t>.</a:t>
            </a:r>
            <a:r>
              <a:rPr lang="pt-BR" dirty="0" err="1">
                <a:highlight>
                  <a:srgbClr val="FF0000"/>
                </a:highlight>
              </a:rPr>
              <a:t>altura</a:t>
            </a:r>
            <a:r>
              <a:rPr lang="pt-BR" dirty="0"/>
              <a:t>;</a:t>
            </a:r>
          </a:p>
          <a:p>
            <a:r>
              <a:rPr lang="pt-BR" dirty="0"/>
              <a:t>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>
                <a:highlight>
                  <a:srgbClr val="FFFF00"/>
                </a:highlight>
              </a:rPr>
              <a:t>ret1</a:t>
            </a:r>
            <a:r>
              <a:rPr lang="pt-BR" dirty="0"/>
              <a:t> = new </a:t>
            </a:r>
            <a:r>
              <a:rPr lang="pt-BR" dirty="0" err="1"/>
              <a:t>Retangulo</a:t>
            </a:r>
            <a:r>
              <a:rPr lang="pt-BR" dirty="0"/>
              <a:t>(</a:t>
            </a:r>
            <a:r>
              <a:rPr lang="pt-BR" dirty="0" err="1">
                <a:highlight>
                  <a:srgbClr val="00FFFF"/>
                </a:highlight>
              </a:rPr>
              <a:t>base</a:t>
            </a:r>
            <a:r>
              <a:rPr lang="pt-BR" dirty="0" err="1"/>
              <a:t>,</a:t>
            </a:r>
            <a:r>
              <a:rPr lang="pt-BR" dirty="0" err="1">
                <a:highlight>
                  <a:srgbClr val="FF00FF"/>
                </a:highlight>
              </a:rPr>
              <a:t>altura</a:t>
            </a:r>
            <a:r>
              <a:rPr lang="pt-BR" dirty="0"/>
              <a:t>);</a:t>
            </a:r>
          </a:p>
          <a:p>
            <a:r>
              <a:rPr lang="pt-BR" dirty="0"/>
              <a:t>    </a:t>
            </a:r>
            <a:r>
              <a:rPr lang="pt-BR" dirty="0" err="1"/>
              <a:t>const</a:t>
            </a:r>
            <a:r>
              <a:rPr lang="pt-BR" dirty="0"/>
              <a:t> calculo = </a:t>
            </a:r>
            <a:r>
              <a:rPr lang="pt-BR" dirty="0" err="1">
                <a:highlight>
                  <a:srgbClr val="FFFF00"/>
                </a:highlight>
              </a:rPr>
              <a:t>ret1</a:t>
            </a:r>
            <a:r>
              <a:rPr lang="pt-BR" dirty="0" err="1"/>
              <a:t>.</a:t>
            </a:r>
            <a:r>
              <a:rPr lang="pt-BR" dirty="0" err="1">
                <a:highlight>
                  <a:srgbClr val="C0C0C0"/>
                </a:highlight>
              </a:rPr>
              <a:t>calcularArea</a:t>
            </a:r>
            <a:r>
              <a:rPr lang="pt-BR" dirty="0"/>
              <a:t>();</a:t>
            </a:r>
          </a:p>
          <a:p>
            <a:r>
              <a:rPr lang="pt-BR" dirty="0"/>
              <a:t>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>
                <a:solidFill>
                  <a:srgbClr val="FF0000"/>
                </a:solidFill>
              </a:rPr>
              <a:t>resposta ={</a:t>
            </a:r>
          </a:p>
          <a:p>
            <a:r>
              <a:rPr lang="pt-BR" dirty="0">
                <a:solidFill>
                  <a:srgbClr val="FF0000"/>
                </a:solidFill>
              </a:rPr>
              <a:t>        base: </a:t>
            </a:r>
            <a:r>
              <a:rPr lang="pt-BR" dirty="0" err="1">
                <a:solidFill>
                  <a:srgbClr val="FF0000"/>
                </a:solidFill>
                <a:highlight>
                  <a:srgbClr val="FFFF00"/>
                </a:highlight>
              </a:rPr>
              <a:t>ret1</a:t>
            </a:r>
            <a:r>
              <a:rPr lang="pt-BR" dirty="0" err="1">
                <a:solidFill>
                  <a:srgbClr val="FF0000"/>
                </a:solidFill>
              </a:rPr>
              <a:t>.getBase</a:t>
            </a:r>
            <a:r>
              <a:rPr lang="pt-BR" dirty="0">
                <a:solidFill>
                  <a:srgbClr val="FF0000"/>
                </a:solidFill>
              </a:rPr>
              <a:t>(),</a:t>
            </a:r>
          </a:p>
          <a:p>
            <a:r>
              <a:rPr lang="pt-BR" dirty="0">
                <a:solidFill>
                  <a:srgbClr val="FF0000"/>
                </a:solidFill>
              </a:rPr>
              <a:t>        altura: </a:t>
            </a:r>
            <a:r>
              <a:rPr lang="pt-BR" dirty="0" err="1">
                <a:solidFill>
                  <a:srgbClr val="FF0000"/>
                </a:solidFill>
                <a:highlight>
                  <a:srgbClr val="FFFF00"/>
                </a:highlight>
              </a:rPr>
              <a:t>ret1</a:t>
            </a:r>
            <a:r>
              <a:rPr lang="pt-BR" dirty="0" err="1">
                <a:solidFill>
                  <a:srgbClr val="FF0000"/>
                </a:solidFill>
              </a:rPr>
              <a:t>.getAltura</a:t>
            </a:r>
            <a:r>
              <a:rPr lang="pt-BR" dirty="0">
                <a:solidFill>
                  <a:srgbClr val="FF0000"/>
                </a:solidFill>
              </a:rPr>
              <a:t>(),</a:t>
            </a:r>
          </a:p>
          <a:p>
            <a:r>
              <a:rPr lang="pt-BR" dirty="0">
                <a:solidFill>
                  <a:srgbClr val="FF0000"/>
                </a:solidFill>
              </a:rPr>
              <a:t>        </a:t>
            </a:r>
            <a:r>
              <a:rPr lang="pt-BR" dirty="0" err="1">
                <a:solidFill>
                  <a:srgbClr val="FF0000"/>
                </a:solidFill>
              </a:rPr>
              <a:t>area:calculo</a:t>
            </a:r>
            <a:endParaRPr lang="pt-BR" dirty="0">
              <a:solidFill>
                <a:srgbClr val="FF0000"/>
              </a:solidFill>
            </a:endParaRPr>
          </a:p>
          <a:p>
            <a:r>
              <a:rPr lang="pt-BR" dirty="0">
                <a:solidFill>
                  <a:srgbClr val="FF0000"/>
                </a:solidFill>
              </a:rPr>
              <a:t>    }</a:t>
            </a:r>
          </a:p>
          <a:p>
            <a:r>
              <a:rPr lang="pt-BR" dirty="0"/>
              <a:t>    </a:t>
            </a:r>
            <a:r>
              <a:rPr lang="pt-BR" dirty="0" err="1"/>
              <a:t>response.send</a:t>
            </a:r>
            <a:r>
              <a:rPr lang="pt-BR" dirty="0"/>
              <a:t>(</a:t>
            </a:r>
            <a:r>
              <a:rPr lang="pt-BR" dirty="0">
                <a:solidFill>
                  <a:srgbClr val="FF0000"/>
                </a:solidFill>
              </a:rPr>
              <a:t>resposta</a:t>
            </a:r>
            <a:r>
              <a:rPr lang="pt-BR" dirty="0"/>
              <a:t>);</a:t>
            </a:r>
          </a:p>
          <a:p>
            <a:r>
              <a:rPr lang="pt-BR" dirty="0"/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3718213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7">
            <a:extLst>
              <a:ext uri="{FF2B5EF4-FFF2-40B4-BE49-F238E27FC236}">
                <a16:creationId xmlns:a16="http://schemas.microsoft.com/office/drawing/2014/main" id="{23A58148-D452-4F6F-A2FE-EED968DE1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386463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30A3743-BAE4-3DA1-37E7-7C27E40CC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724" y="3433763"/>
            <a:ext cx="3197013" cy="27432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sz="48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O que é Node.js?</a:t>
            </a:r>
          </a:p>
        </p:txBody>
      </p:sp>
      <p:graphicFrame>
        <p:nvGraphicFramePr>
          <p:cNvPr id="23" name="Espaço Reservado para Conteúdo 2">
            <a:extLst>
              <a:ext uri="{FF2B5EF4-FFF2-40B4-BE49-F238E27FC236}">
                <a16:creationId xmlns:a16="http://schemas.microsoft.com/office/drawing/2014/main" id="{94B34419-B757-524F-70AD-E9D8FE3CF2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0521980"/>
              </p:ext>
            </p:extLst>
          </p:nvPr>
        </p:nvGraphicFramePr>
        <p:xfrm>
          <a:off x="4330719" y="641615"/>
          <a:ext cx="7289799" cy="5533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752884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644907-6658-7CCE-2AB1-8ADF19911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Teste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3BC2A7A-1C6A-9B45-7AEB-3E118D3DC0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1237983D-E3C2-6150-2B0E-BE60720A5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308" y="2052445"/>
            <a:ext cx="10269383" cy="2753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3277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6C207B-DAD4-F804-2769-86804E8FA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Recuperando dados no corpo(body) da requisição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FC7BE87-D4D5-A8BF-C9FD-30C7B676B4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856018" cy="435133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dirty="0" err="1"/>
              <a:t>let</a:t>
            </a:r>
            <a:r>
              <a:rPr lang="pt-BR" dirty="0"/>
              <a:t> </a:t>
            </a:r>
            <a:r>
              <a:rPr lang="pt-BR" dirty="0" err="1"/>
              <a:t>Retangulo</a:t>
            </a:r>
            <a:r>
              <a:rPr lang="pt-BR" dirty="0"/>
              <a:t> = require('./modelo/</a:t>
            </a:r>
            <a:r>
              <a:rPr lang="pt-BR" dirty="0" err="1"/>
              <a:t>Retangulo</a:t>
            </a:r>
            <a:r>
              <a:rPr lang="pt-BR" dirty="0"/>
              <a:t>’);</a:t>
            </a:r>
          </a:p>
          <a:p>
            <a:pPr marL="0" indent="0">
              <a:buNone/>
            </a:pPr>
            <a:r>
              <a:rPr lang="pt-BR" dirty="0"/>
              <a:t>//importe: </a:t>
            </a:r>
            <a:r>
              <a:rPr lang="pt-BR" b="1" dirty="0" err="1">
                <a:solidFill>
                  <a:srgbClr val="0070C0"/>
                </a:solidFill>
              </a:rPr>
              <a:t>app.use</a:t>
            </a:r>
            <a:r>
              <a:rPr lang="pt-BR" b="1" dirty="0">
                <a:solidFill>
                  <a:srgbClr val="0070C0"/>
                </a:solidFill>
              </a:rPr>
              <a:t>(</a:t>
            </a:r>
            <a:r>
              <a:rPr lang="pt-BR" b="1" dirty="0" err="1">
                <a:solidFill>
                  <a:srgbClr val="0070C0"/>
                </a:solidFill>
              </a:rPr>
              <a:t>express.json</a:t>
            </a:r>
            <a:r>
              <a:rPr lang="pt-BR" b="1" dirty="0">
                <a:solidFill>
                  <a:srgbClr val="0070C0"/>
                </a:solidFill>
              </a:rPr>
              <a:t>())</a:t>
            </a:r>
          </a:p>
          <a:p>
            <a:pPr marL="0" indent="0">
              <a:buNone/>
            </a:pPr>
            <a:r>
              <a:rPr lang="pt-BR" dirty="0" err="1"/>
              <a:t>app.</a:t>
            </a:r>
            <a:r>
              <a:rPr lang="pt-BR" dirty="0" err="1">
                <a:highlight>
                  <a:srgbClr val="FF00FF"/>
                </a:highlight>
              </a:rPr>
              <a:t>post</a:t>
            </a:r>
            <a:r>
              <a:rPr lang="pt-BR" dirty="0"/>
              <a:t>('/</a:t>
            </a:r>
            <a:r>
              <a:rPr lang="pt-BR" dirty="0" err="1"/>
              <a:t>retangulos</a:t>
            </a:r>
            <a:r>
              <a:rPr lang="pt-BR" dirty="0"/>
              <a:t>/</a:t>
            </a:r>
            <a:r>
              <a:rPr lang="pt-BR" dirty="0" err="1"/>
              <a:t>areas</a:t>
            </a:r>
            <a:r>
              <a:rPr lang="pt-BR" dirty="0"/>
              <a:t>/',  (</a:t>
            </a:r>
            <a:r>
              <a:rPr lang="pt-BR" dirty="0" err="1"/>
              <a:t>request</a:t>
            </a:r>
            <a:r>
              <a:rPr lang="pt-BR" dirty="0"/>
              <a:t>, response) =&gt; {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const</a:t>
            </a:r>
            <a:r>
              <a:rPr lang="pt-BR" dirty="0"/>
              <a:t> base = </a:t>
            </a:r>
            <a:r>
              <a:rPr lang="pt-BR" dirty="0" err="1"/>
              <a:t>request.</a:t>
            </a:r>
            <a:r>
              <a:rPr lang="pt-BR" b="1" dirty="0" err="1">
                <a:solidFill>
                  <a:srgbClr val="0070C0"/>
                </a:solidFill>
              </a:rPr>
              <a:t>body</a:t>
            </a:r>
            <a:r>
              <a:rPr lang="pt-BR" dirty="0" err="1"/>
              <a:t>.base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const</a:t>
            </a:r>
            <a:r>
              <a:rPr lang="pt-BR" dirty="0"/>
              <a:t> altura = </a:t>
            </a:r>
            <a:r>
              <a:rPr lang="pt-BR" dirty="0" err="1"/>
              <a:t>request.</a:t>
            </a:r>
            <a:r>
              <a:rPr lang="pt-BR" b="1" dirty="0" err="1">
                <a:solidFill>
                  <a:srgbClr val="0070C0"/>
                </a:solidFill>
              </a:rPr>
              <a:t>body</a:t>
            </a:r>
            <a:r>
              <a:rPr lang="pt-BR" dirty="0" err="1"/>
              <a:t>.altura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/>
              <a:t>ret1</a:t>
            </a:r>
            <a:r>
              <a:rPr lang="pt-BR" dirty="0"/>
              <a:t> = new </a:t>
            </a:r>
            <a:r>
              <a:rPr lang="pt-BR" dirty="0" err="1"/>
              <a:t>Retangulo</a:t>
            </a:r>
            <a:r>
              <a:rPr lang="pt-BR" dirty="0"/>
              <a:t>(</a:t>
            </a:r>
            <a:r>
              <a:rPr lang="pt-BR" dirty="0" err="1"/>
              <a:t>base,altura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const</a:t>
            </a:r>
            <a:r>
              <a:rPr lang="pt-BR" dirty="0"/>
              <a:t> calculo = </a:t>
            </a:r>
            <a:r>
              <a:rPr lang="pt-BR" dirty="0" err="1"/>
              <a:t>ret1.calcularArea</a:t>
            </a:r>
            <a:r>
              <a:rPr lang="pt-BR" dirty="0"/>
              <a:t>();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const</a:t>
            </a:r>
            <a:r>
              <a:rPr lang="pt-BR" dirty="0"/>
              <a:t> resposta ={</a:t>
            </a:r>
          </a:p>
          <a:p>
            <a:pPr marL="0" indent="0">
              <a:buNone/>
            </a:pPr>
            <a:r>
              <a:rPr lang="pt-BR" dirty="0"/>
              <a:t>        base: </a:t>
            </a:r>
            <a:r>
              <a:rPr lang="pt-BR" dirty="0" err="1"/>
              <a:t>ret1.getBase</a:t>
            </a:r>
            <a:r>
              <a:rPr lang="pt-BR" dirty="0"/>
              <a:t>(),</a:t>
            </a:r>
          </a:p>
          <a:p>
            <a:pPr marL="0" indent="0">
              <a:buNone/>
            </a:pPr>
            <a:r>
              <a:rPr lang="pt-BR" dirty="0"/>
              <a:t>        altura: </a:t>
            </a:r>
            <a:r>
              <a:rPr lang="pt-BR" dirty="0" err="1"/>
              <a:t>ret1.getAltura</a:t>
            </a:r>
            <a:r>
              <a:rPr lang="pt-BR" dirty="0"/>
              <a:t>(),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area:calculo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    }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response.send</a:t>
            </a:r>
            <a:r>
              <a:rPr lang="pt-BR" dirty="0"/>
              <a:t>(resposta);</a:t>
            </a:r>
          </a:p>
          <a:p>
            <a:pPr marL="0" indent="0">
              <a:buNone/>
            </a:pPr>
            <a:r>
              <a:rPr lang="pt-BR" dirty="0"/>
              <a:t>});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E6FB72F1-3F64-4FDD-9953-9ECC19AC07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2787" y="2796213"/>
            <a:ext cx="6354062" cy="24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4514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365B2B-F8D4-3B96-3CBB-9717BE8CE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Promise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CC57DFE-5F62-5533-6E7E-F3D18B0C28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Em </a:t>
            </a:r>
            <a:r>
              <a:rPr lang="pt-BR" dirty="0" err="1"/>
              <a:t>JavaScript</a:t>
            </a:r>
            <a:r>
              <a:rPr lang="pt-BR" dirty="0"/>
              <a:t>, uma "</a:t>
            </a:r>
            <a:r>
              <a:rPr lang="pt-BR" dirty="0" err="1"/>
              <a:t>Promise</a:t>
            </a:r>
            <a:r>
              <a:rPr lang="pt-BR" dirty="0"/>
              <a:t>" (promessa) é um objeto que representa um valor que pode estar disponível agora, no futuro ou nunca. </a:t>
            </a:r>
          </a:p>
          <a:p>
            <a:r>
              <a:rPr lang="pt-BR" dirty="0" err="1"/>
              <a:t>Promises</a:t>
            </a:r>
            <a:r>
              <a:rPr lang="pt-BR" dirty="0"/>
              <a:t> são usadas para lidar com operações assíncronas, como fazer uma solicitação de rede, ler um arquivo do disco ou executar uma consulta de banco de dados, onde o resultado não está imediatamente disponível.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197836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9F31F7-5656-0175-376F-6ED0A2BFE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Estados de uma </a:t>
            </a:r>
            <a:r>
              <a:rPr lang="pt-BR" dirty="0" err="1"/>
              <a:t>promise</a:t>
            </a:r>
            <a:r>
              <a:rPr lang="pt-BR" dirty="0"/>
              <a:t>.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15E1B1C-B6B0-706D-0527-C0083A8065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 objetivo principal das </a:t>
            </a:r>
            <a:r>
              <a:rPr lang="pt-BR" dirty="0" err="1"/>
              <a:t>Promises</a:t>
            </a:r>
            <a:r>
              <a:rPr lang="pt-BR" dirty="0"/>
              <a:t> é tornar o código assíncrono mais fácil de ler, manter e depurar, evitando o chamado "</a:t>
            </a:r>
            <a:r>
              <a:rPr lang="pt-BR" dirty="0" err="1"/>
              <a:t>callback</a:t>
            </a:r>
            <a:r>
              <a:rPr lang="pt-BR" dirty="0"/>
              <a:t> </a:t>
            </a:r>
            <a:r>
              <a:rPr lang="pt-BR" dirty="0" err="1"/>
              <a:t>hell</a:t>
            </a:r>
            <a:r>
              <a:rPr lang="pt-BR" dirty="0"/>
              <a:t>" (aninhamento excessivo de </a:t>
            </a:r>
            <a:r>
              <a:rPr lang="pt-BR" dirty="0" err="1"/>
              <a:t>callbacks</a:t>
            </a:r>
            <a:r>
              <a:rPr lang="pt-BR" dirty="0"/>
              <a:t>). </a:t>
            </a:r>
          </a:p>
          <a:p>
            <a:r>
              <a:rPr lang="pt-BR" dirty="0"/>
              <a:t>Uma </a:t>
            </a:r>
            <a:r>
              <a:rPr lang="pt-BR" dirty="0" err="1"/>
              <a:t>Promise</a:t>
            </a:r>
            <a:r>
              <a:rPr lang="pt-BR" dirty="0"/>
              <a:t> tem três estados possíveis:</a:t>
            </a:r>
          </a:p>
          <a:p>
            <a:pPr lvl="1"/>
            <a:r>
              <a:rPr lang="pt-BR" dirty="0" err="1">
                <a:highlight>
                  <a:srgbClr val="FFFF00"/>
                </a:highlight>
              </a:rPr>
              <a:t>Pending</a:t>
            </a:r>
            <a:r>
              <a:rPr lang="pt-BR" dirty="0"/>
              <a:t> (Pendente): O estado inicial, quando a promessa está em execução e o resultado ainda não está disponível.</a:t>
            </a:r>
          </a:p>
          <a:p>
            <a:pPr lvl="1"/>
            <a:r>
              <a:rPr lang="pt-BR" dirty="0" err="1">
                <a:highlight>
                  <a:srgbClr val="FFFF00"/>
                </a:highlight>
              </a:rPr>
              <a:t>Fulfilled</a:t>
            </a:r>
            <a:r>
              <a:rPr lang="pt-BR" dirty="0"/>
              <a:t> (Cumprida): A promessa foi resolvida com sucesso e o valor desejado está disponível.</a:t>
            </a:r>
          </a:p>
          <a:p>
            <a:pPr lvl="1"/>
            <a:r>
              <a:rPr lang="pt-BR" dirty="0" err="1">
                <a:highlight>
                  <a:srgbClr val="FFFF00"/>
                </a:highlight>
              </a:rPr>
              <a:t>Rejected</a:t>
            </a:r>
            <a:r>
              <a:rPr lang="pt-BR" dirty="0"/>
              <a:t> (Rejeitada): A promessa foi rejeitada devido a um erro e não foi cumprida com sucesso. O motivo do erro geralmente é fornecido.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568553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2AE9C0-0A4D-A286-288D-3B8FF1D03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fetch</a:t>
            </a:r>
            <a:r>
              <a:rPr lang="pt-BR" dirty="0"/>
              <a:t> retorna uma </a:t>
            </a:r>
            <a:r>
              <a:rPr lang="pt-BR" dirty="0" err="1"/>
              <a:t>Promise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25861D9-9B2A-C248-6977-81584A9DED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err="1"/>
              <a:t>fetch</a:t>
            </a:r>
            <a:r>
              <a:rPr lang="pt-BR" dirty="0"/>
              <a:t> é uma função em </a:t>
            </a:r>
            <a:r>
              <a:rPr lang="pt-BR" dirty="0" err="1"/>
              <a:t>JavaScript</a:t>
            </a:r>
            <a:r>
              <a:rPr lang="pt-BR" dirty="0"/>
              <a:t> que retorna uma </a:t>
            </a:r>
            <a:r>
              <a:rPr lang="pt-BR" dirty="0" err="1"/>
              <a:t>Promise</a:t>
            </a:r>
            <a:r>
              <a:rPr lang="pt-BR" dirty="0"/>
              <a:t>. </a:t>
            </a:r>
          </a:p>
          <a:p>
            <a:pPr lvl="1"/>
            <a:r>
              <a:rPr lang="pt-BR" dirty="0"/>
              <a:t>A função </a:t>
            </a:r>
            <a:r>
              <a:rPr lang="pt-BR" dirty="0" err="1"/>
              <a:t>fetch</a:t>
            </a:r>
            <a:r>
              <a:rPr lang="pt-BR" dirty="0"/>
              <a:t> é usada para fazer solicitações HTTP assíncronas.</a:t>
            </a:r>
          </a:p>
          <a:p>
            <a:r>
              <a:rPr lang="pt-BR" dirty="0"/>
              <a:t>A </a:t>
            </a:r>
            <a:r>
              <a:rPr lang="pt-BR" dirty="0" err="1"/>
              <a:t>Promise</a:t>
            </a:r>
            <a:r>
              <a:rPr lang="pt-BR" dirty="0"/>
              <a:t> retornada pelo </a:t>
            </a:r>
            <a:r>
              <a:rPr lang="pt-BR" dirty="0" err="1"/>
              <a:t>fetch</a:t>
            </a:r>
            <a:r>
              <a:rPr lang="pt-BR" dirty="0"/>
              <a:t> tem dois possíveis estados:</a:t>
            </a:r>
          </a:p>
          <a:p>
            <a:pPr lvl="1"/>
            <a:r>
              <a:rPr lang="pt-BR" dirty="0" err="1"/>
              <a:t>Pending</a:t>
            </a:r>
            <a:r>
              <a:rPr lang="pt-BR" dirty="0"/>
              <a:t> (Pendente): Quando a solicitação está em andamento, e o resultado ainda não está disponível.</a:t>
            </a:r>
          </a:p>
          <a:p>
            <a:pPr lvl="1"/>
            <a:endParaRPr lang="pt-BR" dirty="0"/>
          </a:p>
          <a:p>
            <a:pPr lvl="1"/>
            <a:r>
              <a:rPr lang="pt-BR" dirty="0" err="1"/>
              <a:t>Fulfilled</a:t>
            </a:r>
            <a:r>
              <a:rPr lang="pt-BR" dirty="0"/>
              <a:t> (Cumprida): Quando a solicitação foi concluída com sucesso e a resposta HTTP está disponível.</a:t>
            </a:r>
          </a:p>
          <a:p>
            <a:r>
              <a:rPr lang="pt-BR" dirty="0"/>
              <a:t>Você pode usar os métodos .</a:t>
            </a:r>
            <a:r>
              <a:rPr lang="pt-BR" dirty="0" err="1"/>
              <a:t>then</a:t>
            </a:r>
            <a:r>
              <a:rPr lang="pt-BR" dirty="0"/>
              <a:t>() e .catch() da </a:t>
            </a:r>
            <a:r>
              <a:rPr lang="pt-BR" dirty="0" err="1"/>
              <a:t>Promise</a:t>
            </a:r>
            <a:r>
              <a:rPr lang="pt-BR" dirty="0"/>
              <a:t> retornada pelo </a:t>
            </a:r>
            <a:r>
              <a:rPr lang="pt-BR" dirty="0" err="1"/>
              <a:t>fetch</a:t>
            </a:r>
            <a:r>
              <a:rPr lang="pt-BR" dirty="0"/>
              <a:t> para lidar com a resposta da solicitação ou para capturar erros. </a:t>
            </a:r>
          </a:p>
        </p:txBody>
      </p:sp>
    </p:spTree>
    <p:extLst>
      <p:ext uri="{BB962C8B-B14F-4D97-AF65-F5344CB8AC3E}">
        <p14:creationId xmlns:p14="http://schemas.microsoft.com/office/powerpoint/2010/main" val="28165365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705F14-D231-A428-7F66-663E57E50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exemplo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5B3B09F-9155-7D9C-71F5-0557E925C8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dirty="0" err="1"/>
              <a:t>fetch</a:t>
            </a:r>
            <a:r>
              <a:rPr lang="pt-BR" dirty="0"/>
              <a:t>(“uri”)</a:t>
            </a:r>
          </a:p>
          <a:p>
            <a:pPr marL="0" indent="0">
              <a:buNone/>
            </a:pPr>
            <a:r>
              <a:rPr lang="pt-BR" dirty="0"/>
              <a:t>  .</a:t>
            </a:r>
            <a:r>
              <a:rPr lang="pt-BR" dirty="0" err="1"/>
              <a:t>then</a:t>
            </a:r>
            <a:r>
              <a:rPr lang="pt-BR" dirty="0"/>
              <a:t>((response) =&gt; {</a:t>
            </a:r>
          </a:p>
          <a:p>
            <a:pPr marL="0" indent="0">
              <a:buNone/>
            </a:pPr>
            <a:r>
              <a:rPr lang="pt-BR" dirty="0"/>
              <a:t>   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response.text</a:t>
            </a:r>
            <a:r>
              <a:rPr lang="pt-BR" dirty="0"/>
              <a:t>(); // Converte a resposta em texto</a:t>
            </a:r>
          </a:p>
          <a:p>
            <a:pPr marL="0" indent="0">
              <a:buNone/>
            </a:pPr>
            <a:r>
              <a:rPr lang="pt-BR" dirty="0"/>
              <a:t>  }).</a:t>
            </a:r>
            <a:r>
              <a:rPr lang="pt-BR" dirty="0" err="1"/>
              <a:t>then</a:t>
            </a:r>
            <a:r>
              <a:rPr lang="pt-BR" dirty="0"/>
              <a:t>((data) =&gt; {</a:t>
            </a:r>
          </a:p>
          <a:p>
            <a:pPr marL="0" indent="0">
              <a:buNone/>
            </a:pPr>
            <a:r>
              <a:rPr lang="pt-BR" dirty="0"/>
              <a:t>    console.log(data); // Processa os dados da resposta</a:t>
            </a:r>
          </a:p>
          <a:p>
            <a:pPr marL="0" indent="0">
              <a:buNone/>
            </a:pPr>
            <a:r>
              <a:rPr lang="pt-BR" dirty="0"/>
              <a:t>  }).catch((</a:t>
            </a:r>
            <a:r>
              <a:rPr lang="pt-BR" dirty="0" err="1"/>
              <a:t>error</a:t>
            </a:r>
            <a:r>
              <a:rPr lang="pt-BR" dirty="0"/>
              <a:t>) =&gt; {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console.error</a:t>
            </a:r>
            <a:r>
              <a:rPr lang="pt-BR" dirty="0"/>
              <a:t>('Ocorreu um erro:', </a:t>
            </a:r>
            <a:r>
              <a:rPr lang="pt-BR" dirty="0" err="1"/>
              <a:t>error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});</a:t>
            </a:r>
          </a:p>
        </p:txBody>
      </p:sp>
    </p:spTree>
    <p:extLst>
      <p:ext uri="{BB962C8B-B14F-4D97-AF65-F5344CB8AC3E}">
        <p14:creationId xmlns:p14="http://schemas.microsoft.com/office/powerpoint/2010/main" val="25135401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2E0584-A312-DAF5-FF5E-0D9DEC25C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promise</a:t>
            </a:r>
            <a:endParaRPr lang="pt-BR" dirty="0"/>
          </a:p>
        </p:txBody>
      </p:sp>
      <p:pic>
        <p:nvPicPr>
          <p:cNvPr id="3074" name="Picture 2" descr="Promise in JavaScript (with All the Methods) | by Shraddha Paghdar |  JavaScript in Plain English">
            <a:extLst>
              <a:ext uri="{FF2B5EF4-FFF2-40B4-BE49-F238E27FC236}">
                <a16:creationId xmlns:a16="http://schemas.microsoft.com/office/drawing/2014/main" id="{0F90CD47-C061-C33F-593D-1BEC2826D2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728" y="2279853"/>
            <a:ext cx="8314826" cy="291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5191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954329-B677-84B9-FF73-49C2B7B5A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É possível criar suas próprias </a:t>
            </a:r>
            <a:r>
              <a:rPr lang="pt-BR" dirty="0" err="1"/>
              <a:t>promises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CBACF66-18CB-573E-4924-A07D391D04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Quando trabalhos com o </a:t>
            </a:r>
            <a:r>
              <a:rPr lang="pt-BR" dirty="0" err="1"/>
              <a:t>fech</a:t>
            </a:r>
            <a:r>
              <a:rPr lang="pt-BR" dirty="0"/>
              <a:t> estamos consumindo </a:t>
            </a:r>
            <a:r>
              <a:rPr lang="pt-BR" dirty="0" err="1"/>
              <a:t>promises</a:t>
            </a:r>
            <a:r>
              <a:rPr lang="pt-BR" dirty="0"/>
              <a:t>.</a:t>
            </a:r>
          </a:p>
          <a:p>
            <a:r>
              <a:rPr lang="pt-BR" dirty="0"/>
              <a:t>Ou seja, estamos utilizando </a:t>
            </a:r>
            <a:r>
              <a:rPr lang="pt-BR" dirty="0" err="1"/>
              <a:t>promises</a:t>
            </a:r>
            <a:r>
              <a:rPr lang="pt-BR" dirty="0"/>
              <a:t> que foram construídas por outros programadores. </a:t>
            </a:r>
          </a:p>
          <a:p>
            <a:r>
              <a:rPr lang="pt-BR" dirty="0"/>
              <a:t>É possível construir suas próprias </a:t>
            </a:r>
            <a:r>
              <a:rPr lang="pt-BR" dirty="0" err="1"/>
              <a:t>promises</a:t>
            </a:r>
            <a:r>
              <a:rPr lang="pt-B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825992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8930F4-ADDB-A4D8-B9CE-86799D017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97090" y="365125"/>
            <a:ext cx="3456709" cy="1325563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69270FA-1468-0C98-30D3-B8DB5B3533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262" y="274320"/>
            <a:ext cx="6425738" cy="590264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pt-BR" dirty="0"/>
              <a:t>&lt;script&gt;</a:t>
            </a:r>
          </a:p>
          <a:p>
            <a:pPr marL="0" indent="0">
              <a:buNone/>
            </a:pPr>
            <a:r>
              <a:rPr lang="pt-BR" b="1" dirty="0">
                <a:solidFill>
                  <a:schemeClr val="accent6"/>
                </a:solidFill>
              </a:rPr>
              <a:t>    //criando sua </a:t>
            </a:r>
            <a:r>
              <a:rPr lang="pt-BR" b="1" dirty="0" err="1">
                <a:solidFill>
                  <a:schemeClr val="accent6"/>
                </a:solidFill>
              </a:rPr>
              <a:t>propria</a:t>
            </a:r>
            <a:r>
              <a:rPr lang="pt-BR" b="1" dirty="0">
                <a:solidFill>
                  <a:schemeClr val="accent6"/>
                </a:solidFill>
              </a:rPr>
              <a:t> </a:t>
            </a:r>
            <a:r>
              <a:rPr lang="pt-BR" b="1" dirty="0" err="1">
                <a:solidFill>
                  <a:schemeClr val="accent6"/>
                </a:solidFill>
              </a:rPr>
              <a:t>Promise</a:t>
            </a:r>
            <a:endParaRPr lang="pt-BR" b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/>
              <a:t>minhaPromise</a:t>
            </a:r>
            <a:r>
              <a:rPr lang="pt-BR" dirty="0"/>
              <a:t> = new </a:t>
            </a:r>
            <a:r>
              <a:rPr lang="pt-BR" dirty="0" err="1"/>
              <a:t>Promise</a:t>
            </a:r>
            <a:r>
              <a:rPr lang="pt-BR" dirty="0"/>
              <a:t>((resolve, </a:t>
            </a:r>
            <a:r>
              <a:rPr lang="pt-BR" dirty="0" err="1"/>
              <a:t>reject</a:t>
            </a:r>
            <a:r>
              <a:rPr lang="pt-BR" dirty="0"/>
              <a:t>) =&gt; {</a:t>
            </a:r>
          </a:p>
          <a:p>
            <a:pPr marL="0" indent="0">
              <a:buNone/>
            </a:pPr>
            <a:r>
              <a:rPr lang="pt-BR" b="1" dirty="0">
                <a:solidFill>
                  <a:schemeClr val="accent6"/>
                </a:solidFill>
              </a:rPr>
              <a:t>    //realize a operação paralela aqui dentro.</a:t>
            </a:r>
          </a:p>
          <a:p>
            <a:pPr marL="0" indent="0">
              <a:buNone/>
            </a:pPr>
            <a:r>
              <a:rPr lang="pt-BR" dirty="0"/>
              <a:t>     </a:t>
            </a:r>
            <a:r>
              <a:rPr lang="pt-BR" dirty="0" err="1"/>
              <a:t>const</a:t>
            </a:r>
            <a:r>
              <a:rPr lang="pt-BR" dirty="0"/>
              <a:t> sucesso = </a:t>
            </a:r>
            <a:r>
              <a:rPr lang="pt-BR" dirty="0" err="1"/>
              <a:t>true</a:t>
            </a:r>
            <a:r>
              <a:rPr lang="pt-BR" dirty="0"/>
              <a:t>; // Altere para false para simular um erro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if</a:t>
            </a:r>
            <a:r>
              <a:rPr lang="pt-BR" dirty="0"/>
              <a:t> (sucesso) {</a:t>
            </a:r>
          </a:p>
          <a:p>
            <a:pPr marL="0" indent="0">
              <a:buNone/>
            </a:pPr>
            <a:r>
              <a:rPr lang="pt-BR" dirty="0"/>
              <a:t>      resolve(</a:t>
            </a:r>
            <a:r>
              <a:rPr lang="pt-BR" dirty="0">
                <a:highlight>
                  <a:srgbClr val="FFFF00"/>
                </a:highlight>
              </a:rPr>
              <a:t>"Operação bem-sucedida!"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} </a:t>
            </a:r>
            <a:r>
              <a:rPr lang="pt-BR" dirty="0" err="1"/>
              <a:t>else</a:t>
            </a:r>
            <a:r>
              <a:rPr lang="pt-BR" dirty="0"/>
              <a:t> {</a:t>
            </a:r>
          </a:p>
          <a:p>
            <a:pPr marL="0" indent="0">
              <a:buNone/>
            </a:pPr>
            <a:r>
              <a:rPr lang="pt-BR" dirty="0"/>
              <a:t>      </a:t>
            </a:r>
            <a:r>
              <a:rPr lang="pt-BR" dirty="0" err="1"/>
              <a:t>reject</a:t>
            </a:r>
            <a:r>
              <a:rPr lang="pt-BR" dirty="0"/>
              <a:t>(</a:t>
            </a:r>
            <a:r>
              <a:rPr lang="pt-BR" dirty="0">
                <a:highlight>
                  <a:srgbClr val="00FF00"/>
                </a:highlight>
              </a:rPr>
              <a:t>"Ocorreu um erro na operação!"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  <a:p>
            <a:pPr marL="0" indent="0">
              <a:buNone/>
            </a:pPr>
            <a:r>
              <a:rPr lang="pt-BR" dirty="0"/>
              <a:t>});</a:t>
            </a:r>
          </a:p>
          <a:p>
            <a:pPr marL="0" indent="0">
              <a:buNone/>
            </a:pPr>
            <a:r>
              <a:rPr lang="pt-BR" dirty="0">
                <a:solidFill>
                  <a:schemeClr val="accent6"/>
                </a:solidFill>
              </a:rPr>
              <a:t>// Usando a </a:t>
            </a:r>
            <a:r>
              <a:rPr lang="pt-BR" dirty="0" err="1">
                <a:solidFill>
                  <a:schemeClr val="accent6"/>
                </a:solidFill>
              </a:rPr>
              <a:t>Promise</a:t>
            </a:r>
            <a:endParaRPr lang="pt-BR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pt-BR" dirty="0" err="1"/>
              <a:t>minhaPromise.then</a:t>
            </a:r>
            <a:r>
              <a:rPr lang="pt-BR" dirty="0"/>
              <a:t>((</a:t>
            </a:r>
            <a:r>
              <a:rPr lang="pt-BR" dirty="0">
                <a:highlight>
                  <a:srgbClr val="FFFF00"/>
                </a:highlight>
              </a:rPr>
              <a:t>resultado</a:t>
            </a:r>
            <a:r>
              <a:rPr lang="pt-BR" dirty="0"/>
              <a:t>) =&gt; {</a:t>
            </a:r>
          </a:p>
          <a:p>
            <a:pPr marL="0" indent="0">
              <a:buNone/>
            </a:pPr>
            <a:r>
              <a:rPr lang="pt-BR" dirty="0">
                <a:solidFill>
                  <a:schemeClr val="accent6"/>
                </a:solidFill>
              </a:rPr>
              <a:t>  //executado apenas quando for chamado o resolve("Operação bem-sucedida!");</a:t>
            </a:r>
          </a:p>
          <a:p>
            <a:pPr marL="0" indent="0">
              <a:buNone/>
            </a:pPr>
            <a:r>
              <a:rPr lang="pt-BR" dirty="0"/>
              <a:t>  console.log(resultado); // "Operação bem-sucedida!"</a:t>
            </a:r>
          </a:p>
          <a:p>
            <a:pPr marL="0" indent="0">
              <a:buNone/>
            </a:pPr>
            <a:r>
              <a:rPr lang="pt-BR" dirty="0"/>
              <a:t>}).catch((</a:t>
            </a:r>
            <a:r>
              <a:rPr lang="pt-BR" dirty="0">
                <a:highlight>
                  <a:srgbClr val="00FF00"/>
                </a:highlight>
              </a:rPr>
              <a:t>erro</a:t>
            </a:r>
            <a:r>
              <a:rPr lang="pt-BR" dirty="0"/>
              <a:t>) =&gt; {</a:t>
            </a:r>
          </a:p>
          <a:p>
            <a:pPr marL="0" indent="0">
              <a:buNone/>
            </a:pPr>
            <a:r>
              <a:rPr lang="pt-BR" dirty="0">
                <a:solidFill>
                  <a:schemeClr val="accent6"/>
                </a:solidFill>
              </a:rPr>
              <a:t>    //executado apenas quando for chamado o </a:t>
            </a:r>
            <a:r>
              <a:rPr lang="pt-BR" dirty="0" err="1">
                <a:solidFill>
                  <a:schemeClr val="accent6"/>
                </a:solidFill>
              </a:rPr>
              <a:t>reject</a:t>
            </a:r>
            <a:r>
              <a:rPr lang="pt-BR" dirty="0">
                <a:solidFill>
                  <a:schemeClr val="accent6"/>
                </a:solidFill>
              </a:rPr>
              <a:t>("Ocorreu um erro na operação!");;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console.error</a:t>
            </a:r>
            <a:r>
              <a:rPr lang="pt-BR" dirty="0"/>
              <a:t>(erro); // "Ocorreu um erro!"</a:t>
            </a:r>
          </a:p>
          <a:p>
            <a:pPr marL="0" indent="0">
              <a:buNone/>
            </a:pPr>
            <a:r>
              <a:rPr lang="pt-BR" dirty="0"/>
              <a:t>});</a:t>
            </a:r>
          </a:p>
          <a:p>
            <a:pPr marL="0" indent="0">
              <a:buNone/>
            </a:pPr>
            <a:r>
              <a:rPr lang="pt-BR" dirty="0"/>
              <a:t>&lt;/script&gt;</a:t>
            </a:r>
          </a:p>
        </p:txBody>
      </p:sp>
    </p:spTree>
    <p:extLst>
      <p:ext uri="{BB962C8B-B14F-4D97-AF65-F5344CB8AC3E}">
        <p14:creationId xmlns:p14="http://schemas.microsoft.com/office/powerpoint/2010/main" val="18685601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86DA83-C584-1C81-8D1F-2CD2461F8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Connection pool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1343EEC-1849-E734-3A73-C8E983783C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Um piscina de conexões (ou "connection pool", em inglês) é um mecanismo de gerenciamento de conexões de banco de dados em um aplicativo. </a:t>
            </a:r>
          </a:p>
          <a:p>
            <a:endParaRPr lang="pt-BR" dirty="0"/>
          </a:p>
          <a:p>
            <a:r>
              <a:rPr lang="pt-BR" dirty="0"/>
              <a:t>Consiste em um conjunto de conexões de banco de dados </a:t>
            </a:r>
            <a:r>
              <a:rPr lang="pt-BR" dirty="0" err="1"/>
              <a:t>pré</a:t>
            </a:r>
            <a:r>
              <a:rPr lang="pt-BR" dirty="0"/>
              <a:t>-criadas, mantidas em um estado ativo e pronto para uso. </a:t>
            </a:r>
          </a:p>
          <a:p>
            <a:endParaRPr lang="pt-BR" dirty="0"/>
          </a:p>
          <a:p>
            <a:r>
              <a:rPr lang="pt-BR" dirty="0"/>
              <a:t>A principal finalidade de um pool de conexões é melhorar o desempenho e a eficiência ao interagir com um banco de dados.</a:t>
            </a:r>
          </a:p>
        </p:txBody>
      </p:sp>
    </p:spTree>
    <p:extLst>
      <p:ext uri="{BB962C8B-B14F-4D97-AF65-F5344CB8AC3E}">
        <p14:creationId xmlns:p14="http://schemas.microsoft.com/office/powerpoint/2010/main" val="4278613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2EE1D35-A15E-ED96-E569-5D6E6BF2D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731519"/>
            <a:ext cx="2845191" cy="3237579"/>
          </a:xfrm>
        </p:spPr>
        <p:txBody>
          <a:bodyPr>
            <a:normAutofit/>
          </a:bodyPr>
          <a:lstStyle/>
          <a:p>
            <a:r>
              <a:rPr lang="pt-BR" sz="3800">
                <a:solidFill>
                  <a:srgbClr val="FFFFFF"/>
                </a:solidFill>
              </a:rPr>
              <a:t>O que é Node.js?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Espaço Reservado para Conteúdo 2">
            <a:extLst>
              <a:ext uri="{FF2B5EF4-FFF2-40B4-BE49-F238E27FC236}">
                <a16:creationId xmlns:a16="http://schemas.microsoft.com/office/drawing/2014/main" id="{F192751C-FA3F-0D37-0960-A0E70475EF2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2072709"/>
              </p:ext>
            </p:extLst>
          </p:nvPr>
        </p:nvGraphicFramePr>
        <p:xfrm>
          <a:off x="4379913" y="687388"/>
          <a:ext cx="7037387" cy="5475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6586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739930-DFDC-D3FD-EE19-1B9EF48AE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Connection pool</a:t>
            </a:r>
            <a:br>
              <a:rPr lang="pt-BR" dirty="0"/>
            </a:br>
            <a:r>
              <a:rPr lang="pt-BR" dirty="0"/>
              <a:t>Conexões </a:t>
            </a:r>
            <a:r>
              <a:rPr lang="pt-BR" dirty="0" err="1"/>
              <a:t>pré</a:t>
            </a:r>
            <a:r>
              <a:rPr lang="pt-BR" dirty="0"/>
              <a:t>-criadas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CA507F6-A071-1DEC-319A-B3F0252357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Quando o aplicativo é inicializado, um número definido de conexões de banco de dados é criado e estabelecido com o servidor do banco de dados. </a:t>
            </a:r>
          </a:p>
          <a:p>
            <a:r>
              <a:rPr lang="pt-BR" dirty="0"/>
              <a:t>Essas conexões estão prontas para uso imediato.</a:t>
            </a:r>
          </a:p>
        </p:txBody>
      </p:sp>
    </p:spTree>
    <p:extLst>
      <p:ext uri="{BB962C8B-B14F-4D97-AF65-F5344CB8AC3E}">
        <p14:creationId xmlns:p14="http://schemas.microsoft.com/office/powerpoint/2010/main" val="31496112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84B087-A2F8-1E37-7DFC-7868BF498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Reutilização de conexões: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466667A-6FB3-8748-98D5-6206B07C70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Em vez de criar uma nova conexão toda vez que uma operação de banco de dados é necessária, o aplicativo utiliza uma das conexões disponíveis no pool. </a:t>
            </a:r>
          </a:p>
          <a:p>
            <a:r>
              <a:rPr lang="pt-BR" dirty="0"/>
              <a:t>Após o uso, a conexão não é fechada imediatamente; ela é liberada de volta para o pool para ser reutilizada em futuras operações.</a:t>
            </a:r>
          </a:p>
        </p:txBody>
      </p:sp>
    </p:spTree>
    <p:extLst>
      <p:ext uri="{BB962C8B-B14F-4D97-AF65-F5344CB8AC3E}">
        <p14:creationId xmlns:p14="http://schemas.microsoft.com/office/powerpoint/2010/main" val="20797982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6214F4-1B04-B5E6-CF04-E02585C74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Limite de conexões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431BAEC-279B-BAAB-569D-62FD13DED6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 pool de conexões tem um limite máximo de conexões simultâneas que podem estar ativas ao mesmo tempo. </a:t>
            </a:r>
          </a:p>
          <a:p>
            <a:r>
              <a:rPr lang="pt-BR" dirty="0"/>
              <a:t>Isso impede que o aplicativo sobrecarregue o servidor do banco de dados com um número excessivo de conexões.</a:t>
            </a:r>
          </a:p>
        </p:txBody>
      </p:sp>
    </p:spTree>
    <p:extLst>
      <p:ext uri="{BB962C8B-B14F-4D97-AF65-F5344CB8AC3E}">
        <p14:creationId xmlns:p14="http://schemas.microsoft.com/office/powerpoint/2010/main" val="26045556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629873-8D63-0772-BA38-D612FD7A4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Eficiência e desempenho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92CC6A1-F012-8CDC-5BB1-2960AC46B7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 Usar um pool de conexões ajuda a evitar o custo de criar e fechar conexões de banco de dados repetidamente, o que pode ser uma operação demorada e intensiva em recursos. </a:t>
            </a:r>
          </a:p>
          <a:p>
            <a:r>
              <a:rPr lang="pt-BR" dirty="0"/>
              <a:t>Isso melhora a eficiência e o desempenho geral do aplicativo.</a:t>
            </a:r>
          </a:p>
        </p:txBody>
      </p:sp>
    </p:spTree>
    <p:extLst>
      <p:ext uri="{BB962C8B-B14F-4D97-AF65-F5344CB8AC3E}">
        <p14:creationId xmlns:p14="http://schemas.microsoft.com/office/powerpoint/2010/main" val="4153903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0288C6B4-AFC3-407F-A595-EFFD38D4C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6" name="Freeform: Shape 25">
            <a:extLst>
              <a:ext uri="{FF2B5EF4-FFF2-40B4-BE49-F238E27FC236}">
                <a16:creationId xmlns:a16="http://schemas.microsoft.com/office/drawing/2014/main" id="{CF236821-17FE-429B-8D2C-08E13A64E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8" name="Freeform: Shape 27">
            <a:extLst>
              <a:ext uri="{FF2B5EF4-FFF2-40B4-BE49-F238E27FC236}">
                <a16:creationId xmlns:a16="http://schemas.microsoft.com/office/drawing/2014/main" id="{C0BDBCD2-E081-43AB-9119-C55465E59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03E5ABF-78CE-F041-8736-9140DD13A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239012"/>
          </a:xfrm>
        </p:spPr>
        <p:txBody>
          <a:bodyPr anchor="ctr">
            <a:normAutofit/>
          </a:bodyPr>
          <a:lstStyle/>
          <a:p>
            <a:r>
              <a:rPr lang="pt-BR" sz="2800"/>
              <a:t>Mysql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6546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893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A497A74-9E7F-C0F3-E91C-90EEB3E3D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anchor="t">
            <a:normAutofit/>
          </a:bodyPr>
          <a:lstStyle/>
          <a:p>
            <a:r>
              <a:rPr lang="en-US" sz="1700" dirty="0"/>
              <a:t>Configure o </a:t>
            </a:r>
            <a:r>
              <a:rPr lang="en-US" sz="1700" dirty="0" err="1"/>
              <a:t>mysql</a:t>
            </a:r>
            <a:r>
              <a:rPr lang="en-US" sz="1700" dirty="0"/>
              <a:t> </a:t>
            </a:r>
            <a:r>
              <a:rPr lang="en-US" sz="1700" dirty="0" err="1"/>
              <a:t>na</a:t>
            </a:r>
            <a:r>
              <a:rPr lang="en-US" sz="1700" dirty="0"/>
              <a:t> </a:t>
            </a:r>
            <a:r>
              <a:rPr lang="en-US" sz="1700" dirty="0" err="1"/>
              <a:t>sua</a:t>
            </a:r>
            <a:r>
              <a:rPr lang="en-US" sz="1700" dirty="0"/>
              <a:t> </a:t>
            </a:r>
            <a:r>
              <a:rPr lang="en-US" sz="1700" dirty="0" err="1"/>
              <a:t>aplicação</a:t>
            </a:r>
            <a:endParaRPr lang="en-US" sz="1700" dirty="0"/>
          </a:p>
          <a:p>
            <a:r>
              <a:rPr lang="en-US" sz="1700" dirty="0" err="1"/>
              <a:t>Digite</a:t>
            </a:r>
            <a:r>
              <a:rPr lang="en-US" sz="1700" dirty="0"/>
              <a:t> </a:t>
            </a:r>
            <a:r>
              <a:rPr lang="en-US" sz="1700" dirty="0" err="1"/>
              <a:t>na</a:t>
            </a:r>
            <a:r>
              <a:rPr lang="en-US" sz="1700" dirty="0"/>
              <a:t> pasta do </a:t>
            </a:r>
            <a:r>
              <a:rPr lang="en-US" sz="1700" dirty="0" err="1"/>
              <a:t>seu</a:t>
            </a:r>
            <a:r>
              <a:rPr lang="en-US" sz="1700" dirty="0"/>
              <a:t> </a:t>
            </a:r>
            <a:r>
              <a:rPr lang="en-US" sz="1700" dirty="0" err="1"/>
              <a:t>projeto</a:t>
            </a:r>
            <a:r>
              <a:rPr lang="en-US" sz="1700" dirty="0"/>
              <a:t>:</a:t>
            </a:r>
          </a:p>
          <a:p>
            <a:pPr lvl="1"/>
            <a:r>
              <a:rPr lang="en-US" sz="1700" dirty="0"/>
              <a:t>C:\nodejs\npm install </a:t>
            </a:r>
            <a:r>
              <a:rPr lang="en-US" sz="1700" dirty="0" err="1"/>
              <a:t>mysql</a:t>
            </a:r>
            <a:r>
              <a:rPr lang="en-US" sz="1700" dirty="0"/>
              <a:t> --save</a:t>
            </a:r>
          </a:p>
          <a:p>
            <a:endParaRPr lang="pt-BR" sz="1700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2F98D91D-746E-1F8A-B5E9-8F2A07AE88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1184" y="1541468"/>
            <a:ext cx="6922008" cy="387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34740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428830-0395-8630-3CE9-630E06F71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Criar um pool.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F204348-EB47-D4DD-4910-AE5EC61808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br>
              <a:rPr lang="pt-BR" dirty="0"/>
            </a:br>
            <a:r>
              <a:rPr lang="pt-BR" dirty="0"/>
              <a:t>var </a:t>
            </a:r>
            <a:r>
              <a:rPr lang="pt-BR" dirty="0" err="1"/>
              <a:t>mysql</a:t>
            </a:r>
            <a:r>
              <a:rPr lang="pt-BR" dirty="0"/>
              <a:t> = require('</a:t>
            </a:r>
            <a:r>
              <a:rPr lang="pt-BR" dirty="0" err="1"/>
              <a:t>mysql</a:t>
            </a:r>
            <a:r>
              <a:rPr lang="pt-BR" dirty="0"/>
              <a:t>'); </a:t>
            </a:r>
            <a:r>
              <a:rPr lang="pt-BR" dirty="0">
                <a:solidFill>
                  <a:schemeClr val="accent6"/>
                </a:solidFill>
              </a:rPr>
              <a:t>//instale antes: </a:t>
            </a:r>
            <a:r>
              <a:rPr lang="pt-BR" dirty="0" err="1">
                <a:solidFill>
                  <a:schemeClr val="accent6"/>
                </a:solidFill>
              </a:rPr>
              <a:t>npm</a:t>
            </a:r>
            <a:r>
              <a:rPr lang="pt-BR" dirty="0">
                <a:solidFill>
                  <a:schemeClr val="accent6"/>
                </a:solidFill>
              </a:rPr>
              <a:t> </a:t>
            </a:r>
            <a:r>
              <a:rPr lang="pt-BR" dirty="0" err="1">
                <a:solidFill>
                  <a:schemeClr val="accent6"/>
                </a:solidFill>
              </a:rPr>
              <a:t>install</a:t>
            </a:r>
            <a:r>
              <a:rPr lang="pt-BR" dirty="0">
                <a:solidFill>
                  <a:schemeClr val="accent6"/>
                </a:solidFill>
              </a:rPr>
              <a:t> </a:t>
            </a:r>
            <a:r>
              <a:rPr lang="pt-BR" dirty="0" err="1">
                <a:solidFill>
                  <a:schemeClr val="accent6"/>
                </a:solidFill>
              </a:rPr>
              <a:t>mysql</a:t>
            </a:r>
            <a:r>
              <a:rPr lang="pt-BR" dirty="0">
                <a:solidFill>
                  <a:schemeClr val="accent6"/>
                </a:solidFill>
              </a:rPr>
              <a:t> --</a:t>
            </a:r>
            <a:r>
              <a:rPr lang="pt-BR" dirty="0" err="1">
                <a:solidFill>
                  <a:schemeClr val="accent6"/>
                </a:solidFill>
              </a:rPr>
              <a:t>save</a:t>
            </a:r>
            <a:r>
              <a:rPr lang="pt-BR" dirty="0"/>
              <a:t>: </a:t>
            </a:r>
          </a:p>
          <a:p>
            <a:pPr marL="0" indent="0">
              <a:buNone/>
            </a:pPr>
            <a:r>
              <a:rPr lang="pt-BR" dirty="0"/>
              <a:t>var banco = </a:t>
            </a:r>
            <a:r>
              <a:rPr lang="pt-BR" dirty="0" err="1"/>
              <a:t>mysql.createPool</a:t>
            </a:r>
            <a:r>
              <a:rPr lang="pt-BR" dirty="0"/>
              <a:t>({</a:t>
            </a:r>
          </a:p>
          <a:p>
            <a:pPr marL="0" indent="0">
              <a:buNone/>
            </a:pPr>
            <a:r>
              <a:rPr lang="pt-BR" dirty="0"/>
              <a:t>  </a:t>
            </a:r>
            <a:r>
              <a:rPr lang="pt-BR" dirty="0" err="1"/>
              <a:t>connectionLimit</a:t>
            </a:r>
            <a:r>
              <a:rPr lang="pt-BR" dirty="0"/>
              <a:t>: 128, //quantidade de conexões </a:t>
            </a:r>
            <a:r>
              <a:rPr lang="pt-BR" dirty="0" err="1"/>
              <a:t>asd</a:t>
            </a:r>
            <a:r>
              <a:rPr lang="pt-BR" dirty="0"/>
              <a:t> </a:t>
            </a:r>
          </a:p>
          <a:p>
            <a:pPr marL="0" indent="0">
              <a:buNone/>
            </a:pPr>
            <a:r>
              <a:rPr lang="pt-BR" dirty="0"/>
              <a:t>  host: '</a:t>
            </a:r>
            <a:r>
              <a:rPr lang="pt-BR" dirty="0" err="1"/>
              <a:t>localhost</a:t>
            </a:r>
            <a:r>
              <a:rPr lang="pt-BR" dirty="0"/>
              <a:t>',</a:t>
            </a:r>
          </a:p>
          <a:p>
            <a:pPr marL="0" indent="0">
              <a:buNone/>
            </a:pPr>
            <a:r>
              <a:rPr lang="pt-BR" dirty="0"/>
              <a:t>  </a:t>
            </a:r>
            <a:r>
              <a:rPr lang="pt-BR" dirty="0" err="1"/>
              <a:t>user</a:t>
            </a:r>
            <a:r>
              <a:rPr lang="pt-BR" dirty="0"/>
              <a:t>: 'root',</a:t>
            </a:r>
          </a:p>
          <a:p>
            <a:pPr marL="0" indent="0">
              <a:buNone/>
            </a:pPr>
            <a:r>
              <a:rPr lang="pt-BR" dirty="0"/>
              <a:t>  </a:t>
            </a:r>
            <a:r>
              <a:rPr lang="pt-BR" dirty="0" err="1"/>
              <a:t>password</a:t>
            </a:r>
            <a:r>
              <a:rPr lang="pt-BR" dirty="0"/>
              <a:t>: '',</a:t>
            </a:r>
          </a:p>
          <a:p>
            <a:pPr marL="0" indent="0">
              <a:buNone/>
            </a:pPr>
            <a:r>
              <a:rPr lang="pt-BR" dirty="0"/>
              <a:t>  </a:t>
            </a:r>
            <a:r>
              <a:rPr lang="pt-BR" dirty="0" err="1"/>
              <a:t>database</a:t>
            </a:r>
            <a:r>
              <a:rPr lang="pt-BR" dirty="0"/>
              <a:t>: '</a:t>
            </a:r>
            <a:r>
              <a:rPr lang="pt-BR" dirty="0" err="1"/>
              <a:t>paw007</a:t>
            </a:r>
            <a:r>
              <a:rPr lang="pt-BR" dirty="0"/>
              <a:t>',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4635392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B7ED6E94-E4F5-B2DE-0EEB-2A274E14C8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Exemplo Completo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0D4F21F8-259D-7AD6-E11A-C6D1EFC83AB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050222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7E44F0-C9EE-8D73-05CE-EA033E9A0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3468" y="365125"/>
            <a:ext cx="3340331" cy="1325563"/>
          </a:xfrm>
        </p:spPr>
        <p:txBody>
          <a:bodyPr/>
          <a:lstStyle/>
          <a:p>
            <a:r>
              <a:rPr lang="pt-BR" dirty="0"/>
              <a:t>Arquitetura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238F3D4-7AF7-71F1-FA38-E227944BD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505"/>
            <a:ext cx="10515600" cy="5977458"/>
          </a:xfrm>
        </p:spPr>
        <p:txBody>
          <a:bodyPr>
            <a:normAutofit fontScale="92500" lnSpcReduction="20000"/>
          </a:bodyPr>
          <a:lstStyle/>
          <a:p>
            <a:r>
              <a:rPr lang="pt-BR" dirty="0"/>
              <a:t>Modelo</a:t>
            </a:r>
          </a:p>
          <a:p>
            <a:pPr lvl="1"/>
            <a:r>
              <a:rPr lang="pt-BR" dirty="0" err="1"/>
              <a:t>Cargo.js</a:t>
            </a:r>
            <a:endParaRPr lang="pt-BR" dirty="0"/>
          </a:p>
          <a:p>
            <a:pPr lvl="1"/>
            <a:r>
              <a:rPr lang="pt-BR" dirty="0" err="1"/>
              <a:t>Funcionario.js</a:t>
            </a:r>
            <a:endParaRPr lang="pt-BR" dirty="0"/>
          </a:p>
          <a:p>
            <a:pPr lvl="1"/>
            <a:r>
              <a:rPr lang="pt-BR" dirty="0" err="1"/>
              <a:t>JwtToken</a:t>
            </a:r>
            <a:endParaRPr lang="pt-BR" dirty="0"/>
          </a:p>
          <a:p>
            <a:r>
              <a:rPr lang="pt-BR" dirty="0"/>
              <a:t>Rotas</a:t>
            </a:r>
          </a:p>
          <a:p>
            <a:pPr lvl="1"/>
            <a:r>
              <a:rPr lang="pt-BR" dirty="0" err="1"/>
              <a:t>rotas_cargos.js</a:t>
            </a:r>
            <a:endParaRPr lang="pt-BR" dirty="0"/>
          </a:p>
          <a:p>
            <a:pPr lvl="1"/>
            <a:r>
              <a:rPr lang="pt-BR" dirty="0" err="1"/>
              <a:t>rotas_funcionarios</a:t>
            </a:r>
            <a:endParaRPr lang="pt-BR" dirty="0"/>
          </a:p>
          <a:p>
            <a:r>
              <a:rPr lang="pt-BR" dirty="0" err="1"/>
              <a:t>Views</a:t>
            </a:r>
            <a:endParaRPr lang="pt-BR" dirty="0"/>
          </a:p>
          <a:p>
            <a:pPr lvl="1"/>
            <a:r>
              <a:rPr lang="pt-BR" dirty="0" err="1"/>
              <a:t>Views</a:t>
            </a:r>
            <a:endParaRPr lang="pt-BR" dirty="0"/>
          </a:p>
          <a:p>
            <a:pPr lvl="2"/>
            <a:r>
              <a:rPr lang="pt-BR" dirty="0" err="1"/>
              <a:t>Js</a:t>
            </a:r>
            <a:endParaRPr lang="pt-BR" dirty="0"/>
          </a:p>
          <a:p>
            <a:pPr lvl="3"/>
            <a:r>
              <a:rPr lang="pt-BR" dirty="0" err="1"/>
              <a:t>cargos.js</a:t>
            </a:r>
            <a:endParaRPr lang="pt-BR" dirty="0"/>
          </a:p>
          <a:p>
            <a:pPr lvl="3"/>
            <a:r>
              <a:rPr lang="pt-BR" dirty="0" err="1"/>
              <a:t>funcionarios.js</a:t>
            </a:r>
            <a:endParaRPr lang="pt-BR" dirty="0"/>
          </a:p>
          <a:p>
            <a:pPr lvl="3"/>
            <a:r>
              <a:rPr lang="pt-BR" dirty="0" err="1"/>
              <a:t>login.js</a:t>
            </a:r>
            <a:endParaRPr lang="pt-BR" dirty="0"/>
          </a:p>
          <a:p>
            <a:pPr lvl="3"/>
            <a:r>
              <a:rPr lang="pt-BR" dirty="0" err="1"/>
              <a:t>sessao.js</a:t>
            </a:r>
            <a:endParaRPr lang="pt-BR" dirty="0"/>
          </a:p>
          <a:p>
            <a:pPr lvl="2"/>
            <a:r>
              <a:rPr lang="pt-BR" dirty="0" err="1"/>
              <a:t>Cargos.html</a:t>
            </a:r>
            <a:endParaRPr lang="pt-BR" dirty="0"/>
          </a:p>
          <a:p>
            <a:pPr lvl="2"/>
            <a:r>
              <a:rPr lang="pt-BR" dirty="0" err="1"/>
              <a:t>Funcionarios.html</a:t>
            </a:r>
            <a:endParaRPr lang="pt-BR" dirty="0"/>
          </a:p>
          <a:p>
            <a:pPr lvl="2"/>
            <a:r>
              <a:rPr lang="pt-BR" dirty="0" err="1"/>
              <a:t>Login.html</a:t>
            </a:r>
            <a:endParaRPr lang="pt-BR" dirty="0"/>
          </a:p>
          <a:p>
            <a:pPr lvl="2"/>
            <a:r>
              <a:rPr lang="pt-BR" dirty="0" err="1"/>
              <a:t>PainelAdm.html</a:t>
            </a:r>
            <a:endParaRPr lang="pt-BR" dirty="0"/>
          </a:p>
          <a:p>
            <a:r>
              <a:rPr lang="pt-BR" dirty="0" err="1"/>
              <a:t>app.js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3664909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0B0067B1-636F-BAAF-AA3E-9BC1356D89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Classe: </a:t>
            </a:r>
            <a:r>
              <a:rPr lang="pt-BR" dirty="0" err="1"/>
              <a:t>Cargo.js</a:t>
            </a:r>
            <a:endParaRPr lang="pt-BR" dirty="0"/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FDB4BF86-1DF3-E5DA-CBA8-9894547643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678178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B2EEF34-D2DF-0FA6-E037-524379F436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73825"/>
            <a:ext cx="8654935" cy="6251170"/>
          </a:xfrm>
        </p:spPr>
        <p:txBody>
          <a:bodyPr/>
          <a:lstStyle/>
          <a:p>
            <a:pPr marL="0" indent="0">
              <a:buNone/>
            </a:pPr>
            <a:r>
              <a:rPr lang="pt-BR" dirty="0" err="1"/>
              <a:t>module.exports</a:t>
            </a:r>
            <a:r>
              <a:rPr lang="pt-BR" dirty="0"/>
              <a:t> =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class</a:t>
            </a:r>
            <a:r>
              <a:rPr lang="pt-BR" dirty="0"/>
              <a:t> Cargo {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constructor</a:t>
            </a:r>
            <a:r>
              <a:rPr lang="pt-BR" dirty="0"/>
              <a:t>(banco) {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this.banco</a:t>
            </a:r>
            <a:r>
              <a:rPr lang="pt-BR" dirty="0"/>
              <a:t> = banco;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this.idCargo</a:t>
            </a:r>
            <a:r>
              <a:rPr lang="pt-BR" dirty="0"/>
              <a:t> = </a:t>
            </a:r>
            <a:r>
              <a:rPr lang="pt-BR" dirty="0" err="1"/>
              <a:t>null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this.nomeCargo</a:t>
            </a:r>
            <a:r>
              <a:rPr lang="pt-BR" dirty="0"/>
              <a:t> = </a:t>
            </a:r>
            <a:r>
              <a:rPr lang="pt-BR" dirty="0" err="1"/>
              <a:t>null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    }</a:t>
            </a: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0AA500CE-73C7-ADBF-E51B-FC063AE7B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9718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A5B4632-C963-4296-86F0-79AA9EA5A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8328" y="303591"/>
            <a:ext cx="3657600" cy="589674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CD7C50C-5BF6-5837-D05B-B894CA671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637125"/>
            <a:ext cx="3163824" cy="5256371"/>
          </a:xfrm>
        </p:spPr>
        <p:txBody>
          <a:bodyPr>
            <a:norm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Para que serve Node.js?</a:t>
            </a:r>
            <a:br>
              <a:rPr lang="pt-BR" dirty="0">
                <a:solidFill>
                  <a:schemeClr val="bg1"/>
                </a:solidFill>
              </a:rPr>
            </a:br>
            <a:endParaRPr lang="pt-BR" dirty="0">
              <a:solidFill>
                <a:schemeClr val="bg1"/>
              </a:solidFill>
            </a:endParaRPr>
          </a:p>
        </p:txBody>
      </p:sp>
      <p:graphicFrame>
        <p:nvGraphicFramePr>
          <p:cNvPr id="5" name="Espaço Reservado para Conteúdo 2">
            <a:extLst>
              <a:ext uri="{FF2B5EF4-FFF2-40B4-BE49-F238E27FC236}">
                <a16:creationId xmlns:a16="http://schemas.microsoft.com/office/drawing/2014/main" id="{C5AACB10-615A-A990-2A0C-071D7784D7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1810511"/>
              </p:ext>
            </p:extLst>
          </p:nvPr>
        </p:nvGraphicFramePr>
        <p:xfrm>
          <a:off x="4517136" y="303591"/>
          <a:ext cx="7242048" cy="5896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0565011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C5B4CD7-ED22-816C-212C-BBED24B1E0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687" y="847595"/>
            <a:ext cx="10515600" cy="516281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pt-BR" dirty="0"/>
              <a:t> </a:t>
            </a:r>
            <a:r>
              <a:rPr lang="pt-BR" dirty="0" err="1"/>
              <a:t>async</a:t>
            </a:r>
            <a:r>
              <a:rPr lang="pt-BR" dirty="0"/>
              <a:t> </a:t>
            </a:r>
            <a:r>
              <a:rPr lang="pt-BR" dirty="0" err="1"/>
              <a:t>create</a:t>
            </a:r>
            <a:r>
              <a:rPr lang="pt-BR" dirty="0"/>
              <a:t>() {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/>
              <a:t>operacaoAssincrona</a:t>
            </a:r>
            <a:r>
              <a:rPr lang="pt-BR" dirty="0"/>
              <a:t> = new </a:t>
            </a:r>
            <a:r>
              <a:rPr lang="pt-BR" dirty="0" err="1"/>
              <a:t>Promise</a:t>
            </a:r>
            <a:r>
              <a:rPr lang="pt-BR" dirty="0"/>
              <a:t>((resolve, </a:t>
            </a:r>
            <a:r>
              <a:rPr lang="pt-BR" dirty="0" err="1"/>
              <a:t>reject</a:t>
            </a:r>
            <a:r>
              <a:rPr lang="pt-BR" dirty="0"/>
              <a:t>) =&gt; {</a:t>
            </a:r>
          </a:p>
          <a:p>
            <a:pPr marL="0" indent="0">
              <a:buNone/>
            </a:pPr>
            <a:r>
              <a:rPr lang="pt-BR" dirty="0"/>
              <a:t>            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/>
              <a:t>nomeCargo</a:t>
            </a:r>
            <a:r>
              <a:rPr lang="pt-BR" dirty="0"/>
              <a:t> = </a:t>
            </a:r>
            <a:r>
              <a:rPr lang="pt-BR" dirty="0" err="1"/>
              <a:t>this.getNomeCargo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        </a:t>
            </a:r>
            <a:r>
              <a:rPr lang="pt-BR" dirty="0" err="1"/>
              <a:t>let</a:t>
            </a:r>
            <a:r>
              <a:rPr lang="pt-BR" dirty="0"/>
              <a:t> </a:t>
            </a:r>
            <a:r>
              <a:rPr lang="pt-BR" dirty="0" err="1"/>
              <a:t>parametros</a:t>
            </a:r>
            <a:r>
              <a:rPr lang="pt-BR" dirty="0"/>
              <a:t> = [</a:t>
            </a:r>
            <a:r>
              <a:rPr lang="pt-BR" dirty="0" err="1"/>
              <a:t>nomeCargo</a:t>
            </a:r>
            <a:r>
              <a:rPr lang="pt-BR" dirty="0"/>
              <a:t>];</a:t>
            </a:r>
          </a:p>
          <a:p>
            <a:pPr marL="0" indent="0">
              <a:buNone/>
            </a:pPr>
            <a:r>
              <a:rPr lang="pt-BR" dirty="0"/>
              <a:t>                </a:t>
            </a:r>
            <a:r>
              <a:rPr lang="pt-BR" dirty="0" err="1"/>
              <a:t>let</a:t>
            </a:r>
            <a:r>
              <a:rPr lang="pt-BR" dirty="0"/>
              <a:t> </a:t>
            </a:r>
            <a:r>
              <a:rPr lang="pt-BR" dirty="0" err="1"/>
              <a:t>sql</a:t>
            </a:r>
            <a:r>
              <a:rPr lang="pt-BR" dirty="0"/>
              <a:t> = "</a:t>
            </a:r>
            <a:r>
              <a:rPr lang="pt-BR" dirty="0" err="1"/>
              <a:t>INSERT</a:t>
            </a:r>
            <a:r>
              <a:rPr lang="pt-BR" dirty="0"/>
              <a:t> INTO cargo (</a:t>
            </a:r>
            <a:r>
              <a:rPr lang="pt-BR" dirty="0" err="1"/>
              <a:t>nomeCargo</a:t>
            </a:r>
            <a:r>
              <a:rPr lang="pt-BR" dirty="0"/>
              <a:t>) </a:t>
            </a:r>
            <a:r>
              <a:rPr lang="pt-BR" dirty="0" err="1"/>
              <a:t>VALUES</a:t>
            </a:r>
            <a:r>
              <a:rPr lang="pt-BR" dirty="0"/>
              <a:t> (?);";</a:t>
            </a:r>
          </a:p>
          <a:p>
            <a:pPr marL="0" indent="0">
              <a:buNone/>
            </a:pPr>
            <a:r>
              <a:rPr lang="pt-BR" dirty="0"/>
              <a:t>                </a:t>
            </a:r>
            <a:r>
              <a:rPr lang="pt-BR" dirty="0" err="1"/>
              <a:t>this.banco.query</a:t>
            </a:r>
            <a:r>
              <a:rPr lang="pt-BR" dirty="0"/>
              <a:t>(</a:t>
            </a:r>
            <a:r>
              <a:rPr lang="pt-BR" dirty="0" err="1"/>
              <a:t>sql</a:t>
            </a:r>
            <a:r>
              <a:rPr lang="pt-BR" dirty="0"/>
              <a:t>, </a:t>
            </a:r>
            <a:r>
              <a:rPr lang="pt-BR" dirty="0" err="1"/>
              <a:t>parametros</a:t>
            </a:r>
            <a:r>
              <a:rPr lang="pt-BR" dirty="0"/>
              <a:t>, </a:t>
            </a:r>
            <a:r>
              <a:rPr lang="pt-BR" dirty="0" err="1"/>
              <a:t>function</a:t>
            </a:r>
            <a:r>
              <a:rPr lang="pt-BR" dirty="0"/>
              <a:t> (</a:t>
            </a:r>
            <a:r>
              <a:rPr lang="pt-BR" dirty="0" err="1"/>
              <a:t>error</a:t>
            </a:r>
            <a:r>
              <a:rPr lang="pt-BR" dirty="0"/>
              <a:t>, </a:t>
            </a:r>
            <a:r>
              <a:rPr lang="pt-BR" dirty="0" err="1"/>
              <a:t>result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                </a:t>
            </a:r>
            <a:r>
              <a:rPr lang="pt-BR" dirty="0" err="1"/>
              <a:t>if</a:t>
            </a:r>
            <a:r>
              <a:rPr lang="pt-BR" dirty="0"/>
              <a:t> (</a:t>
            </a:r>
            <a:r>
              <a:rPr lang="pt-BR" dirty="0" err="1"/>
              <a:t>error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                    </a:t>
            </a:r>
            <a:r>
              <a:rPr lang="pt-BR" dirty="0" err="1"/>
              <a:t>reject</a:t>
            </a:r>
            <a:r>
              <a:rPr lang="pt-BR" dirty="0"/>
              <a:t>(</a:t>
            </a:r>
            <a:r>
              <a:rPr lang="pt-BR" dirty="0" err="1"/>
              <a:t>error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            } </a:t>
            </a:r>
            <a:r>
              <a:rPr lang="pt-BR" dirty="0" err="1"/>
              <a:t>else</a:t>
            </a:r>
            <a:r>
              <a:rPr lang="pt-BR" dirty="0"/>
              <a:t> {</a:t>
            </a:r>
          </a:p>
          <a:p>
            <a:pPr marL="0" indent="0">
              <a:buNone/>
            </a:pPr>
            <a:r>
              <a:rPr lang="pt-BR" dirty="0"/>
              <a:t>                        resolve(</a:t>
            </a:r>
            <a:r>
              <a:rPr lang="pt-BR" dirty="0" err="1"/>
              <a:t>result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            }</a:t>
            </a:r>
          </a:p>
          <a:p>
            <a:pPr marL="0" indent="0">
              <a:buNone/>
            </a:pPr>
            <a:r>
              <a:rPr lang="pt-BR" dirty="0"/>
              <a:t>                });</a:t>
            </a:r>
          </a:p>
          <a:p>
            <a:pPr marL="0" indent="0">
              <a:buNone/>
            </a:pPr>
            <a:r>
              <a:rPr lang="pt-BR" dirty="0"/>
              <a:t>            });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operacaoAssincrona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    }</a:t>
            </a:r>
          </a:p>
        </p:txBody>
      </p:sp>
    </p:spTree>
    <p:extLst>
      <p:ext uri="{BB962C8B-B14F-4D97-AF65-F5344CB8AC3E}">
        <p14:creationId xmlns:p14="http://schemas.microsoft.com/office/powerpoint/2010/main" val="214327336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A9DA6B5-3076-0D15-DE61-4D1C4908D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dirty="0"/>
              <a:t> </a:t>
            </a:r>
            <a:r>
              <a:rPr lang="pt-BR" dirty="0" err="1"/>
              <a:t>async</a:t>
            </a:r>
            <a:r>
              <a:rPr lang="pt-BR" dirty="0"/>
              <a:t> </a:t>
            </a:r>
            <a:r>
              <a:rPr lang="pt-BR" dirty="0" err="1"/>
              <a:t>read</a:t>
            </a:r>
            <a:r>
              <a:rPr lang="pt-BR" dirty="0"/>
              <a:t>() {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/>
              <a:t>operacaoAssincrona</a:t>
            </a:r>
            <a:r>
              <a:rPr lang="pt-BR" dirty="0"/>
              <a:t> = new </a:t>
            </a:r>
            <a:r>
              <a:rPr lang="pt-BR" dirty="0" err="1"/>
              <a:t>Promise</a:t>
            </a:r>
            <a:r>
              <a:rPr lang="pt-BR" dirty="0"/>
              <a:t>((resolve, </a:t>
            </a:r>
            <a:r>
              <a:rPr lang="pt-BR" dirty="0" err="1"/>
              <a:t>reject</a:t>
            </a:r>
            <a:r>
              <a:rPr lang="pt-BR" dirty="0"/>
              <a:t>) =&gt; {</a:t>
            </a:r>
          </a:p>
          <a:p>
            <a:pPr marL="0" indent="0">
              <a:buNone/>
            </a:pPr>
            <a:r>
              <a:rPr lang="pt-BR" dirty="0"/>
              <a:t>                </a:t>
            </a:r>
            <a:r>
              <a:rPr lang="pt-BR" dirty="0" err="1"/>
              <a:t>const</a:t>
            </a:r>
            <a:r>
              <a:rPr lang="pt-BR" dirty="0"/>
              <a:t> id = </a:t>
            </a:r>
            <a:r>
              <a:rPr lang="pt-BR" dirty="0" err="1"/>
              <a:t>this.getIdCargo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        </a:t>
            </a:r>
            <a:r>
              <a:rPr lang="pt-BR" dirty="0" err="1"/>
              <a:t>let</a:t>
            </a:r>
            <a:r>
              <a:rPr lang="pt-BR" dirty="0"/>
              <a:t> </a:t>
            </a:r>
            <a:r>
              <a:rPr lang="pt-BR" dirty="0" err="1"/>
              <a:t>parametros</a:t>
            </a:r>
            <a:r>
              <a:rPr lang="pt-BR" dirty="0"/>
              <a:t> = [id];  </a:t>
            </a:r>
            <a:r>
              <a:rPr lang="pt-BR" dirty="0" err="1"/>
              <a:t>let</a:t>
            </a:r>
            <a:r>
              <a:rPr lang="pt-BR" dirty="0"/>
              <a:t> </a:t>
            </a:r>
            <a:r>
              <a:rPr lang="pt-BR" dirty="0" err="1"/>
              <a:t>sql</a:t>
            </a:r>
            <a:r>
              <a:rPr lang="pt-BR" dirty="0"/>
              <a:t> = "";</a:t>
            </a:r>
          </a:p>
          <a:p>
            <a:pPr marL="0" indent="0">
              <a:buNone/>
            </a:pPr>
            <a:r>
              <a:rPr lang="pt-BR" dirty="0"/>
              <a:t>                </a:t>
            </a:r>
            <a:r>
              <a:rPr lang="pt-BR" dirty="0" err="1"/>
              <a:t>if</a:t>
            </a:r>
            <a:r>
              <a:rPr lang="pt-BR" dirty="0"/>
              <a:t> (id == </a:t>
            </a:r>
            <a:r>
              <a:rPr lang="pt-BR" dirty="0" err="1"/>
              <a:t>null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                </a:t>
            </a:r>
            <a:r>
              <a:rPr lang="pt-BR" dirty="0" err="1"/>
              <a:t>sql</a:t>
            </a:r>
            <a:r>
              <a:rPr lang="pt-BR" dirty="0"/>
              <a:t> = "</a:t>
            </a:r>
            <a:r>
              <a:rPr lang="pt-BR" dirty="0" err="1"/>
              <a:t>SELECT</a:t>
            </a:r>
            <a:r>
              <a:rPr lang="pt-BR" dirty="0"/>
              <a:t> * </a:t>
            </a:r>
            <a:r>
              <a:rPr lang="pt-BR" dirty="0" err="1"/>
              <a:t>FROM</a:t>
            </a:r>
            <a:r>
              <a:rPr lang="pt-BR" dirty="0"/>
              <a:t> cargo </a:t>
            </a:r>
            <a:r>
              <a:rPr lang="pt-BR" dirty="0" err="1"/>
              <a:t>order</a:t>
            </a:r>
            <a:r>
              <a:rPr lang="pt-BR" dirty="0"/>
              <a:t> </a:t>
            </a:r>
            <a:r>
              <a:rPr lang="pt-BR" dirty="0" err="1"/>
              <a:t>by</a:t>
            </a:r>
            <a:r>
              <a:rPr lang="pt-BR" dirty="0"/>
              <a:t> </a:t>
            </a:r>
            <a:r>
              <a:rPr lang="pt-BR" dirty="0" err="1"/>
              <a:t>nomeCargo</a:t>
            </a:r>
            <a:r>
              <a:rPr lang="pt-BR" dirty="0"/>
              <a:t>";</a:t>
            </a:r>
          </a:p>
          <a:p>
            <a:pPr marL="0" indent="0">
              <a:buNone/>
            </a:pPr>
            <a:r>
              <a:rPr lang="pt-BR" dirty="0"/>
              <a:t>                } </a:t>
            </a:r>
            <a:r>
              <a:rPr lang="pt-BR" dirty="0" err="1"/>
              <a:t>else</a:t>
            </a:r>
            <a:r>
              <a:rPr lang="pt-BR" dirty="0"/>
              <a:t> {</a:t>
            </a:r>
          </a:p>
          <a:p>
            <a:pPr marL="0" indent="0">
              <a:buNone/>
            </a:pPr>
            <a:r>
              <a:rPr lang="pt-BR" dirty="0"/>
              <a:t>                    </a:t>
            </a:r>
            <a:r>
              <a:rPr lang="pt-BR" dirty="0" err="1"/>
              <a:t>sql</a:t>
            </a:r>
            <a:r>
              <a:rPr lang="pt-BR" dirty="0"/>
              <a:t> = "</a:t>
            </a:r>
            <a:r>
              <a:rPr lang="pt-BR" dirty="0" err="1"/>
              <a:t>SELECT</a:t>
            </a:r>
            <a:r>
              <a:rPr lang="pt-BR" dirty="0"/>
              <a:t> * </a:t>
            </a:r>
            <a:r>
              <a:rPr lang="pt-BR" dirty="0" err="1"/>
              <a:t>FROM</a:t>
            </a:r>
            <a:r>
              <a:rPr lang="pt-BR" dirty="0"/>
              <a:t> cargo </a:t>
            </a:r>
            <a:r>
              <a:rPr lang="pt-BR" dirty="0" err="1"/>
              <a:t>where</a:t>
            </a:r>
            <a:r>
              <a:rPr lang="pt-BR" dirty="0"/>
              <a:t> </a:t>
            </a:r>
            <a:r>
              <a:rPr lang="pt-BR" dirty="0" err="1"/>
              <a:t>idCargo</a:t>
            </a:r>
            <a:r>
              <a:rPr lang="pt-BR" dirty="0"/>
              <a:t>=?";</a:t>
            </a:r>
          </a:p>
          <a:p>
            <a:pPr marL="0" indent="0">
              <a:buNone/>
            </a:pPr>
            <a:r>
              <a:rPr lang="pt-BR" dirty="0"/>
              <a:t>                }</a:t>
            </a:r>
          </a:p>
          <a:p>
            <a:pPr marL="0" indent="0">
              <a:buNone/>
            </a:pPr>
            <a:r>
              <a:rPr lang="pt-BR" dirty="0"/>
              <a:t>                </a:t>
            </a:r>
            <a:r>
              <a:rPr lang="pt-BR" dirty="0" err="1"/>
              <a:t>this.banco.query</a:t>
            </a:r>
            <a:r>
              <a:rPr lang="pt-BR" dirty="0"/>
              <a:t>(</a:t>
            </a:r>
            <a:r>
              <a:rPr lang="pt-BR" dirty="0" err="1"/>
              <a:t>sql</a:t>
            </a:r>
            <a:r>
              <a:rPr lang="pt-BR" dirty="0"/>
              <a:t>, </a:t>
            </a:r>
            <a:r>
              <a:rPr lang="pt-BR" dirty="0" err="1"/>
              <a:t>parametros</a:t>
            </a:r>
            <a:r>
              <a:rPr lang="pt-BR" dirty="0"/>
              <a:t>, </a:t>
            </a:r>
            <a:r>
              <a:rPr lang="pt-BR" dirty="0" err="1"/>
              <a:t>function</a:t>
            </a:r>
            <a:r>
              <a:rPr lang="pt-BR" dirty="0"/>
              <a:t> (</a:t>
            </a:r>
            <a:r>
              <a:rPr lang="pt-BR" dirty="0" err="1"/>
              <a:t>error</a:t>
            </a:r>
            <a:r>
              <a:rPr lang="pt-BR" dirty="0"/>
              <a:t>, </a:t>
            </a:r>
            <a:r>
              <a:rPr lang="pt-BR" dirty="0" err="1"/>
              <a:t>result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                </a:t>
            </a:r>
            <a:r>
              <a:rPr lang="pt-BR" dirty="0" err="1"/>
              <a:t>if</a:t>
            </a:r>
            <a:r>
              <a:rPr lang="pt-BR" dirty="0"/>
              <a:t> (</a:t>
            </a:r>
            <a:r>
              <a:rPr lang="pt-BR" dirty="0" err="1"/>
              <a:t>error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                    </a:t>
            </a:r>
            <a:r>
              <a:rPr lang="pt-BR" dirty="0" err="1"/>
              <a:t>reject</a:t>
            </a:r>
            <a:r>
              <a:rPr lang="pt-BR" dirty="0"/>
              <a:t>(</a:t>
            </a:r>
            <a:r>
              <a:rPr lang="pt-BR" dirty="0" err="1"/>
              <a:t>error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            } </a:t>
            </a:r>
            <a:r>
              <a:rPr lang="pt-BR" dirty="0" err="1"/>
              <a:t>else</a:t>
            </a:r>
            <a:r>
              <a:rPr lang="pt-BR" dirty="0"/>
              <a:t> {</a:t>
            </a:r>
          </a:p>
          <a:p>
            <a:pPr marL="0" indent="0">
              <a:buNone/>
            </a:pPr>
            <a:r>
              <a:rPr lang="pt-BR" dirty="0"/>
              <a:t>                        resolve(</a:t>
            </a:r>
            <a:r>
              <a:rPr lang="pt-BR" dirty="0" err="1"/>
              <a:t>result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            }</a:t>
            </a:r>
          </a:p>
          <a:p>
            <a:pPr marL="0" indent="0">
              <a:buNone/>
            </a:pPr>
            <a:r>
              <a:rPr lang="pt-BR" dirty="0"/>
              <a:t>                });</a:t>
            </a:r>
          </a:p>
          <a:p>
            <a:pPr marL="0" indent="0">
              <a:buNone/>
            </a:pPr>
            <a:r>
              <a:rPr lang="pt-BR" dirty="0"/>
              <a:t>            });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operacaoAssincrona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    }</a:t>
            </a:r>
          </a:p>
        </p:txBody>
      </p:sp>
    </p:spTree>
    <p:extLst>
      <p:ext uri="{BB962C8B-B14F-4D97-AF65-F5344CB8AC3E}">
        <p14:creationId xmlns:p14="http://schemas.microsoft.com/office/powerpoint/2010/main" val="361789325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A9DA6B5-3076-0D15-DE61-4D1C4908D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446" y="614507"/>
            <a:ext cx="8904318" cy="557016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t-BR" dirty="0"/>
              <a:t> </a:t>
            </a:r>
            <a:r>
              <a:rPr lang="pt-BR" dirty="0" err="1"/>
              <a:t>async</a:t>
            </a:r>
            <a:r>
              <a:rPr lang="pt-BR" dirty="0"/>
              <a:t> update() {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/>
              <a:t>operacaoAssincrona</a:t>
            </a:r>
            <a:r>
              <a:rPr lang="pt-BR" dirty="0"/>
              <a:t> = new </a:t>
            </a:r>
            <a:r>
              <a:rPr lang="pt-BR" dirty="0" err="1"/>
              <a:t>Promise</a:t>
            </a:r>
            <a:r>
              <a:rPr lang="pt-BR" dirty="0"/>
              <a:t>((resolve, </a:t>
            </a:r>
            <a:r>
              <a:rPr lang="pt-BR" dirty="0" err="1"/>
              <a:t>reject</a:t>
            </a:r>
            <a:r>
              <a:rPr lang="pt-BR" dirty="0"/>
              <a:t>) =&gt; {</a:t>
            </a:r>
          </a:p>
          <a:p>
            <a:pPr marL="0" indent="0">
              <a:buNone/>
            </a:pPr>
            <a:r>
              <a:rPr lang="pt-BR" dirty="0"/>
              <a:t>                </a:t>
            </a:r>
            <a:r>
              <a:rPr lang="pt-BR" dirty="0" err="1"/>
              <a:t>const</a:t>
            </a:r>
            <a:r>
              <a:rPr lang="pt-BR" dirty="0"/>
              <a:t> id = </a:t>
            </a:r>
            <a:r>
              <a:rPr lang="pt-BR" dirty="0" err="1"/>
              <a:t>this.getIdCargo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    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/>
              <a:t>nomeCargo</a:t>
            </a:r>
            <a:r>
              <a:rPr lang="pt-BR" dirty="0"/>
              <a:t> = </a:t>
            </a:r>
            <a:r>
              <a:rPr lang="pt-BR" dirty="0" err="1"/>
              <a:t>this.getNomeCargo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        </a:t>
            </a:r>
            <a:r>
              <a:rPr lang="pt-BR" dirty="0" err="1"/>
              <a:t>console.log</a:t>
            </a:r>
            <a:r>
              <a:rPr lang="pt-BR" dirty="0"/>
              <a:t>(</a:t>
            </a:r>
            <a:r>
              <a:rPr lang="pt-BR" dirty="0" err="1"/>
              <a:t>nomeCargo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        </a:t>
            </a:r>
            <a:r>
              <a:rPr lang="pt-BR" dirty="0" err="1"/>
              <a:t>let</a:t>
            </a:r>
            <a:r>
              <a:rPr lang="pt-BR" dirty="0"/>
              <a:t> </a:t>
            </a:r>
            <a:r>
              <a:rPr lang="pt-BR" dirty="0" err="1"/>
              <a:t>parametros</a:t>
            </a:r>
            <a:r>
              <a:rPr lang="pt-BR" dirty="0"/>
              <a:t> = [</a:t>
            </a:r>
            <a:r>
              <a:rPr lang="pt-BR" dirty="0" err="1"/>
              <a:t>nomeCargo</a:t>
            </a:r>
            <a:r>
              <a:rPr lang="pt-BR" dirty="0"/>
              <a:t>, id];</a:t>
            </a:r>
          </a:p>
          <a:p>
            <a:pPr marL="0" indent="0">
              <a:buNone/>
            </a:pPr>
            <a:r>
              <a:rPr lang="pt-BR" dirty="0"/>
              <a:t>                </a:t>
            </a:r>
            <a:r>
              <a:rPr lang="pt-BR" dirty="0" err="1"/>
              <a:t>let</a:t>
            </a:r>
            <a:r>
              <a:rPr lang="pt-BR" dirty="0"/>
              <a:t> </a:t>
            </a:r>
            <a:r>
              <a:rPr lang="pt-BR" dirty="0" err="1"/>
              <a:t>sql</a:t>
            </a:r>
            <a:r>
              <a:rPr lang="pt-BR" dirty="0"/>
              <a:t> = "update cargo set </a:t>
            </a:r>
            <a:r>
              <a:rPr lang="pt-BR" dirty="0" err="1"/>
              <a:t>nomeCargo</a:t>
            </a:r>
            <a:r>
              <a:rPr lang="pt-BR" dirty="0"/>
              <a:t>=? </a:t>
            </a:r>
            <a:r>
              <a:rPr lang="pt-BR" dirty="0" err="1"/>
              <a:t>where</a:t>
            </a:r>
            <a:r>
              <a:rPr lang="pt-BR" dirty="0"/>
              <a:t> </a:t>
            </a:r>
            <a:r>
              <a:rPr lang="pt-BR" dirty="0" err="1"/>
              <a:t>idCargo</a:t>
            </a:r>
            <a:r>
              <a:rPr lang="pt-BR" dirty="0"/>
              <a:t> = ?";</a:t>
            </a:r>
          </a:p>
          <a:p>
            <a:pPr marL="0" indent="0">
              <a:buNone/>
            </a:pPr>
            <a:r>
              <a:rPr lang="pt-BR" dirty="0"/>
              <a:t>                </a:t>
            </a:r>
            <a:r>
              <a:rPr lang="pt-BR" dirty="0" err="1"/>
              <a:t>this.banco.query</a:t>
            </a:r>
            <a:r>
              <a:rPr lang="pt-BR" dirty="0"/>
              <a:t>(</a:t>
            </a:r>
            <a:r>
              <a:rPr lang="pt-BR" dirty="0" err="1"/>
              <a:t>sql</a:t>
            </a:r>
            <a:r>
              <a:rPr lang="pt-BR" dirty="0"/>
              <a:t>, </a:t>
            </a:r>
            <a:r>
              <a:rPr lang="pt-BR" dirty="0" err="1"/>
              <a:t>parametros</a:t>
            </a:r>
            <a:r>
              <a:rPr lang="pt-BR" dirty="0"/>
              <a:t>, </a:t>
            </a:r>
            <a:r>
              <a:rPr lang="pt-BR" dirty="0" err="1"/>
              <a:t>function</a:t>
            </a:r>
            <a:r>
              <a:rPr lang="pt-BR" dirty="0"/>
              <a:t> (</a:t>
            </a:r>
            <a:r>
              <a:rPr lang="pt-BR" dirty="0" err="1"/>
              <a:t>error</a:t>
            </a:r>
            <a:r>
              <a:rPr lang="pt-BR" dirty="0"/>
              <a:t>, </a:t>
            </a:r>
            <a:r>
              <a:rPr lang="pt-BR" dirty="0" err="1"/>
              <a:t>result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                </a:t>
            </a:r>
            <a:r>
              <a:rPr lang="pt-BR" dirty="0" err="1"/>
              <a:t>if</a:t>
            </a:r>
            <a:r>
              <a:rPr lang="pt-BR" dirty="0"/>
              <a:t> (</a:t>
            </a:r>
            <a:r>
              <a:rPr lang="pt-BR" dirty="0" err="1"/>
              <a:t>error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                    </a:t>
            </a:r>
            <a:r>
              <a:rPr lang="pt-BR" dirty="0" err="1"/>
              <a:t>reject</a:t>
            </a:r>
            <a:r>
              <a:rPr lang="pt-BR" dirty="0"/>
              <a:t>(</a:t>
            </a:r>
            <a:r>
              <a:rPr lang="pt-BR" dirty="0" err="1"/>
              <a:t>error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            } </a:t>
            </a:r>
            <a:r>
              <a:rPr lang="pt-BR" dirty="0" err="1"/>
              <a:t>else</a:t>
            </a:r>
            <a:r>
              <a:rPr lang="pt-BR" dirty="0"/>
              <a:t> {</a:t>
            </a:r>
          </a:p>
          <a:p>
            <a:pPr marL="0" indent="0">
              <a:buNone/>
            </a:pPr>
            <a:r>
              <a:rPr lang="pt-BR" dirty="0"/>
              <a:t>                        resolve(</a:t>
            </a:r>
            <a:r>
              <a:rPr lang="pt-BR" dirty="0" err="1"/>
              <a:t>result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            }</a:t>
            </a:r>
          </a:p>
          <a:p>
            <a:pPr marL="0" indent="0">
              <a:buNone/>
            </a:pPr>
            <a:r>
              <a:rPr lang="pt-BR" dirty="0"/>
              <a:t>                });</a:t>
            </a:r>
          </a:p>
          <a:p>
            <a:pPr marL="0" indent="0">
              <a:buNone/>
            </a:pPr>
            <a:r>
              <a:rPr lang="pt-BR" dirty="0"/>
              <a:t>            });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operacaoAssincrona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    }</a:t>
            </a:r>
          </a:p>
        </p:txBody>
      </p:sp>
    </p:spTree>
    <p:extLst>
      <p:ext uri="{BB962C8B-B14F-4D97-AF65-F5344CB8AC3E}">
        <p14:creationId xmlns:p14="http://schemas.microsoft.com/office/powerpoint/2010/main" val="296515683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D79FD7D-6EAC-D18C-74B3-AFD4C01BEA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06829"/>
            <a:ext cx="7674033" cy="543652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pt-BR" dirty="0"/>
              <a:t> </a:t>
            </a:r>
            <a:r>
              <a:rPr lang="pt-BR" dirty="0" err="1"/>
              <a:t>async</a:t>
            </a:r>
            <a:r>
              <a:rPr lang="pt-BR" dirty="0"/>
              <a:t> delete() {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/>
              <a:t>operacaoAssincrona</a:t>
            </a:r>
            <a:r>
              <a:rPr lang="pt-BR" dirty="0"/>
              <a:t> = new </a:t>
            </a:r>
            <a:r>
              <a:rPr lang="pt-BR" dirty="0" err="1"/>
              <a:t>Promise</a:t>
            </a:r>
            <a:r>
              <a:rPr lang="pt-BR" dirty="0"/>
              <a:t>((resolve, </a:t>
            </a:r>
            <a:r>
              <a:rPr lang="pt-BR" dirty="0" err="1"/>
              <a:t>reject</a:t>
            </a:r>
            <a:r>
              <a:rPr lang="pt-BR" dirty="0"/>
              <a:t>) =&gt; {</a:t>
            </a:r>
          </a:p>
          <a:p>
            <a:pPr marL="0" indent="0">
              <a:buNone/>
            </a:pPr>
            <a:r>
              <a:rPr lang="pt-BR" dirty="0"/>
              <a:t>                </a:t>
            </a:r>
            <a:r>
              <a:rPr lang="pt-BR" dirty="0" err="1"/>
              <a:t>let</a:t>
            </a:r>
            <a:r>
              <a:rPr lang="pt-BR" dirty="0"/>
              <a:t> </a:t>
            </a:r>
            <a:r>
              <a:rPr lang="pt-BR" dirty="0" err="1"/>
              <a:t>parametros</a:t>
            </a:r>
            <a:r>
              <a:rPr lang="pt-BR" dirty="0"/>
              <a:t> = [</a:t>
            </a:r>
            <a:r>
              <a:rPr lang="pt-BR" dirty="0" err="1"/>
              <a:t>this.idCargo</a:t>
            </a:r>
            <a:r>
              <a:rPr lang="pt-BR" dirty="0"/>
              <a:t>];</a:t>
            </a:r>
          </a:p>
          <a:p>
            <a:pPr marL="0" indent="0">
              <a:buNone/>
            </a:pPr>
            <a:r>
              <a:rPr lang="pt-BR" dirty="0"/>
              <a:t>                </a:t>
            </a:r>
            <a:r>
              <a:rPr lang="pt-BR" dirty="0" err="1"/>
              <a:t>let</a:t>
            </a:r>
            <a:r>
              <a:rPr lang="pt-BR" dirty="0"/>
              <a:t> </a:t>
            </a:r>
            <a:r>
              <a:rPr lang="pt-BR" dirty="0" err="1"/>
              <a:t>sql</a:t>
            </a:r>
            <a:r>
              <a:rPr lang="pt-BR" dirty="0"/>
              <a:t> = "delete </a:t>
            </a:r>
            <a:r>
              <a:rPr lang="pt-BR" dirty="0" err="1"/>
              <a:t>from</a:t>
            </a:r>
            <a:r>
              <a:rPr lang="pt-BR" dirty="0"/>
              <a:t> cargo </a:t>
            </a:r>
            <a:r>
              <a:rPr lang="pt-BR" dirty="0" err="1"/>
              <a:t>where</a:t>
            </a:r>
            <a:r>
              <a:rPr lang="pt-BR" dirty="0"/>
              <a:t> </a:t>
            </a:r>
            <a:r>
              <a:rPr lang="pt-BR" dirty="0" err="1"/>
              <a:t>idCargo</a:t>
            </a:r>
            <a:r>
              <a:rPr lang="pt-BR" dirty="0"/>
              <a:t>=?";</a:t>
            </a:r>
          </a:p>
          <a:p>
            <a:pPr marL="0" indent="0">
              <a:buNone/>
            </a:pPr>
            <a:r>
              <a:rPr lang="pt-BR" dirty="0"/>
              <a:t>                </a:t>
            </a:r>
            <a:r>
              <a:rPr lang="pt-BR" dirty="0" err="1"/>
              <a:t>this.banco.query</a:t>
            </a:r>
            <a:r>
              <a:rPr lang="pt-BR" dirty="0"/>
              <a:t>(</a:t>
            </a:r>
            <a:r>
              <a:rPr lang="pt-BR" dirty="0" err="1"/>
              <a:t>sql</a:t>
            </a:r>
            <a:r>
              <a:rPr lang="pt-BR" dirty="0"/>
              <a:t>, </a:t>
            </a:r>
            <a:r>
              <a:rPr lang="pt-BR" dirty="0" err="1"/>
              <a:t>parametros</a:t>
            </a:r>
            <a:r>
              <a:rPr lang="pt-BR" dirty="0"/>
              <a:t>, </a:t>
            </a:r>
            <a:r>
              <a:rPr lang="pt-BR" dirty="0" err="1"/>
              <a:t>function</a:t>
            </a:r>
            <a:r>
              <a:rPr lang="pt-BR" dirty="0"/>
              <a:t> (</a:t>
            </a:r>
            <a:r>
              <a:rPr lang="pt-BR" dirty="0" err="1"/>
              <a:t>error</a:t>
            </a:r>
            <a:r>
              <a:rPr lang="pt-BR" dirty="0"/>
              <a:t>, </a:t>
            </a:r>
            <a:r>
              <a:rPr lang="pt-BR" dirty="0" err="1"/>
              <a:t>result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                </a:t>
            </a:r>
            <a:r>
              <a:rPr lang="pt-BR" dirty="0" err="1"/>
              <a:t>if</a:t>
            </a:r>
            <a:r>
              <a:rPr lang="pt-BR" dirty="0"/>
              <a:t> (</a:t>
            </a:r>
            <a:r>
              <a:rPr lang="pt-BR" dirty="0" err="1"/>
              <a:t>error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                    </a:t>
            </a:r>
            <a:r>
              <a:rPr lang="pt-BR" dirty="0" err="1"/>
              <a:t>reject</a:t>
            </a:r>
            <a:r>
              <a:rPr lang="pt-BR" dirty="0"/>
              <a:t>(</a:t>
            </a:r>
            <a:r>
              <a:rPr lang="pt-BR" dirty="0" err="1"/>
              <a:t>error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            } </a:t>
            </a:r>
            <a:r>
              <a:rPr lang="pt-BR" dirty="0" err="1"/>
              <a:t>else</a:t>
            </a:r>
            <a:r>
              <a:rPr lang="pt-BR" dirty="0"/>
              <a:t> {</a:t>
            </a:r>
          </a:p>
          <a:p>
            <a:pPr marL="0" indent="0">
              <a:buNone/>
            </a:pPr>
            <a:r>
              <a:rPr lang="pt-BR" dirty="0"/>
              <a:t>                        resolve(</a:t>
            </a:r>
            <a:r>
              <a:rPr lang="pt-BR" dirty="0" err="1"/>
              <a:t>result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            }</a:t>
            </a:r>
          </a:p>
          <a:p>
            <a:pPr marL="0" indent="0">
              <a:buNone/>
            </a:pPr>
            <a:r>
              <a:rPr lang="pt-BR" dirty="0"/>
              <a:t>                });</a:t>
            </a:r>
          </a:p>
          <a:p>
            <a:pPr marL="0" indent="0">
              <a:buNone/>
            </a:pPr>
            <a:r>
              <a:rPr lang="pt-BR" dirty="0"/>
              <a:t>            });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operacaoAssincrona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    }</a:t>
            </a:r>
          </a:p>
        </p:txBody>
      </p:sp>
    </p:spTree>
    <p:extLst>
      <p:ext uri="{BB962C8B-B14F-4D97-AF65-F5344CB8AC3E}">
        <p14:creationId xmlns:p14="http://schemas.microsoft.com/office/powerpoint/2010/main" val="39296241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E1A3542-D391-3143-39A9-1EA987A7D8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0215" y="1451552"/>
            <a:ext cx="6011487" cy="435133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setIdCargo</a:t>
            </a:r>
            <a:r>
              <a:rPr lang="pt-BR" dirty="0"/>
              <a:t>(</a:t>
            </a:r>
            <a:r>
              <a:rPr lang="pt-BR" dirty="0" err="1"/>
              <a:t>idCargo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this.idCargo</a:t>
            </a:r>
            <a:r>
              <a:rPr lang="pt-BR" dirty="0"/>
              <a:t> = </a:t>
            </a:r>
            <a:r>
              <a:rPr lang="pt-BR" dirty="0" err="1"/>
              <a:t>idCargo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    }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getIdCargo</a:t>
            </a:r>
            <a:r>
              <a:rPr lang="pt-BR" dirty="0"/>
              <a:t>() {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this.idCargo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    }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setNomeCargo</a:t>
            </a:r>
            <a:r>
              <a:rPr lang="pt-BR" dirty="0"/>
              <a:t>(</a:t>
            </a:r>
            <a:r>
              <a:rPr lang="pt-BR" dirty="0" err="1"/>
              <a:t>nomeCargo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this.nomeCargo</a:t>
            </a:r>
            <a:r>
              <a:rPr lang="pt-BR" dirty="0"/>
              <a:t> = </a:t>
            </a:r>
            <a:r>
              <a:rPr lang="pt-BR" dirty="0" err="1"/>
              <a:t>nomeCargo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    }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getNomeCargo</a:t>
            </a:r>
            <a:r>
              <a:rPr lang="pt-BR" dirty="0"/>
              <a:t>() {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this.nomeCargo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    }</a:t>
            </a:r>
          </a:p>
        </p:txBody>
      </p:sp>
    </p:spTree>
    <p:extLst>
      <p:ext uri="{BB962C8B-B14F-4D97-AF65-F5344CB8AC3E}">
        <p14:creationId xmlns:p14="http://schemas.microsoft.com/office/powerpoint/2010/main" val="150084281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37120B-B550-1F37-C102-48629D3633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Classe: </a:t>
            </a:r>
            <a:r>
              <a:rPr lang="pt-BR" dirty="0" err="1"/>
              <a:t>Funcionario.js</a:t>
            </a:r>
            <a:endParaRPr lang="pt-BR" dirty="0"/>
          </a:p>
        </p:txBody>
      </p:sp>
      <p:sp>
        <p:nvSpPr>
          <p:cNvPr id="4" name="Subtítulo 3">
            <a:extLst>
              <a:ext uri="{FF2B5EF4-FFF2-40B4-BE49-F238E27FC236}">
                <a16:creationId xmlns:a16="http://schemas.microsoft.com/office/drawing/2014/main" id="{6F30FA8D-BB00-FD0F-4D51-24038BFEDD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111859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3FB3CA7-49DF-3DC2-5729-913D428A89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15636"/>
            <a:ext cx="10515600" cy="576132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t-BR" dirty="0" err="1"/>
              <a:t>module.exports</a:t>
            </a:r>
            <a:r>
              <a:rPr lang="pt-BR" dirty="0"/>
              <a:t> = </a:t>
            </a:r>
            <a:r>
              <a:rPr lang="pt-BR" dirty="0" err="1"/>
              <a:t>class</a:t>
            </a:r>
            <a:r>
              <a:rPr lang="pt-BR" dirty="0"/>
              <a:t> </a:t>
            </a:r>
            <a:r>
              <a:rPr lang="pt-BR" b="1" dirty="0" err="1"/>
              <a:t>Funcionario</a:t>
            </a:r>
            <a:r>
              <a:rPr lang="pt-BR" dirty="0"/>
              <a:t> {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b="1" dirty="0" err="1"/>
              <a:t>constructor</a:t>
            </a:r>
            <a:r>
              <a:rPr lang="pt-BR" dirty="0"/>
              <a:t>(banco) {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this.banco</a:t>
            </a:r>
            <a:r>
              <a:rPr lang="pt-BR" dirty="0"/>
              <a:t> = banco;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this.id</a:t>
            </a:r>
            <a:r>
              <a:rPr lang="pt-BR" dirty="0"/>
              <a:t> = </a:t>
            </a:r>
            <a:r>
              <a:rPr lang="pt-BR" dirty="0" err="1"/>
              <a:t>null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this.nome</a:t>
            </a:r>
            <a:r>
              <a:rPr lang="pt-BR" dirty="0"/>
              <a:t> = </a:t>
            </a:r>
            <a:r>
              <a:rPr lang="pt-BR" dirty="0" err="1"/>
              <a:t>null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this.email</a:t>
            </a:r>
            <a:r>
              <a:rPr lang="pt-BR" dirty="0"/>
              <a:t> = </a:t>
            </a:r>
            <a:r>
              <a:rPr lang="pt-BR" dirty="0" err="1"/>
              <a:t>null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this.senha</a:t>
            </a:r>
            <a:r>
              <a:rPr lang="pt-BR" dirty="0"/>
              <a:t> = </a:t>
            </a:r>
            <a:r>
              <a:rPr lang="pt-BR" dirty="0" err="1"/>
              <a:t>null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this.recebeValeTransporte</a:t>
            </a:r>
            <a:r>
              <a:rPr lang="pt-BR" dirty="0"/>
              <a:t> = </a:t>
            </a:r>
            <a:r>
              <a:rPr lang="pt-BR" dirty="0" err="1"/>
              <a:t>null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this.cargo</a:t>
            </a:r>
            <a:r>
              <a:rPr lang="pt-BR" dirty="0"/>
              <a:t> = {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idCargo</a:t>
            </a:r>
            <a:r>
              <a:rPr lang="pt-BR" dirty="0"/>
              <a:t>: </a:t>
            </a:r>
            <a:r>
              <a:rPr lang="pt-BR" dirty="0" err="1"/>
              <a:t>null</a:t>
            </a:r>
            <a:r>
              <a:rPr lang="pt-BR" dirty="0"/>
              <a:t>,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nomeCargo</a:t>
            </a:r>
            <a:r>
              <a:rPr lang="pt-BR" dirty="0"/>
              <a:t>: </a:t>
            </a:r>
            <a:r>
              <a:rPr lang="pt-BR" dirty="0" err="1"/>
              <a:t>null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        };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347225663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7DD9D9C-CE5A-F8A8-CAB7-DBBAA6E549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192" y="428105"/>
            <a:ext cx="10515600" cy="6001790"/>
          </a:xfrm>
        </p:spPr>
        <p:txBody>
          <a:bodyPr>
            <a:noAutofit/>
          </a:bodyPr>
          <a:lstStyle/>
          <a:p>
            <a:pPr marL="0" indent="0">
              <a:spcBef>
                <a:spcPts val="500"/>
              </a:spcBef>
              <a:buNone/>
            </a:pPr>
            <a:r>
              <a:rPr lang="pt-BR" sz="1600" dirty="0" err="1"/>
              <a:t>async</a:t>
            </a:r>
            <a:r>
              <a:rPr lang="pt-BR" sz="1600" dirty="0"/>
              <a:t> </a:t>
            </a:r>
            <a:r>
              <a:rPr lang="pt-BR" sz="1600" b="1" dirty="0" err="1"/>
              <a:t>create</a:t>
            </a:r>
            <a:r>
              <a:rPr lang="pt-BR" sz="1600" dirty="0"/>
              <a:t>()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</a:t>
            </a:r>
            <a:r>
              <a:rPr lang="pt-BR" sz="1600" dirty="0" err="1"/>
              <a:t>const</a:t>
            </a:r>
            <a:r>
              <a:rPr lang="pt-BR" sz="1600" dirty="0"/>
              <a:t> </a:t>
            </a:r>
            <a:r>
              <a:rPr lang="pt-BR" sz="1600" b="1" dirty="0" err="1">
                <a:solidFill>
                  <a:schemeClr val="accent1"/>
                </a:solidFill>
              </a:rPr>
              <a:t>operacaoAssincrona</a:t>
            </a:r>
            <a:r>
              <a:rPr lang="pt-BR" sz="1600" dirty="0"/>
              <a:t> = new </a:t>
            </a:r>
            <a:r>
              <a:rPr lang="pt-BR" sz="1600" b="1" dirty="0" err="1">
                <a:solidFill>
                  <a:schemeClr val="accent1"/>
                </a:solidFill>
              </a:rPr>
              <a:t>Promise</a:t>
            </a:r>
            <a:r>
              <a:rPr lang="pt-BR" sz="1600" dirty="0"/>
              <a:t>((resolve, </a:t>
            </a:r>
            <a:r>
              <a:rPr lang="pt-BR" sz="1600" dirty="0" err="1"/>
              <a:t>reject</a:t>
            </a:r>
            <a:r>
              <a:rPr lang="pt-BR" sz="1600" dirty="0"/>
              <a:t>) =&gt;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    </a:t>
            </a:r>
            <a:r>
              <a:rPr lang="pt-BR" sz="1600" dirty="0" err="1"/>
              <a:t>const</a:t>
            </a:r>
            <a:r>
              <a:rPr lang="pt-BR" sz="1600" dirty="0"/>
              <a:t> </a:t>
            </a:r>
            <a:r>
              <a:rPr lang="pt-BR" sz="1600" dirty="0">
                <a:highlight>
                  <a:srgbClr val="FFFF00"/>
                </a:highlight>
              </a:rPr>
              <a:t>nome</a:t>
            </a:r>
            <a:r>
              <a:rPr lang="pt-BR" sz="1600" dirty="0"/>
              <a:t> = </a:t>
            </a:r>
            <a:r>
              <a:rPr lang="pt-BR" sz="1600" dirty="0" err="1"/>
              <a:t>this.getNome</a:t>
            </a:r>
            <a:r>
              <a:rPr lang="pt-BR" sz="1600" dirty="0"/>
              <a:t>();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    </a:t>
            </a:r>
            <a:r>
              <a:rPr lang="pt-BR" sz="1600" dirty="0" err="1"/>
              <a:t>const</a:t>
            </a:r>
            <a:r>
              <a:rPr lang="pt-BR" sz="1600" dirty="0"/>
              <a:t> </a:t>
            </a:r>
            <a:r>
              <a:rPr lang="pt-BR" sz="1600" dirty="0" err="1">
                <a:highlight>
                  <a:srgbClr val="00FF00"/>
                </a:highlight>
              </a:rPr>
              <a:t>email</a:t>
            </a:r>
            <a:r>
              <a:rPr lang="pt-BR" sz="1600" dirty="0"/>
              <a:t> = </a:t>
            </a:r>
            <a:r>
              <a:rPr lang="pt-BR" sz="1600" dirty="0" err="1"/>
              <a:t>this.getEmail</a:t>
            </a:r>
            <a:r>
              <a:rPr lang="pt-BR" sz="1600" dirty="0"/>
              <a:t>();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    </a:t>
            </a:r>
            <a:r>
              <a:rPr lang="pt-BR" sz="1600" dirty="0" err="1"/>
              <a:t>const</a:t>
            </a:r>
            <a:r>
              <a:rPr lang="pt-BR" sz="1600" dirty="0"/>
              <a:t> </a:t>
            </a:r>
            <a:r>
              <a:rPr lang="pt-BR" sz="1600" dirty="0">
                <a:highlight>
                  <a:srgbClr val="00FFFF"/>
                </a:highlight>
              </a:rPr>
              <a:t>senha</a:t>
            </a:r>
            <a:r>
              <a:rPr lang="pt-BR" sz="1600" dirty="0"/>
              <a:t> = </a:t>
            </a:r>
            <a:r>
              <a:rPr lang="pt-BR" sz="1600" dirty="0" err="1"/>
              <a:t>md5</a:t>
            </a:r>
            <a:r>
              <a:rPr lang="pt-BR" sz="1600" dirty="0"/>
              <a:t>(</a:t>
            </a:r>
            <a:r>
              <a:rPr lang="pt-BR" sz="1600" dirty="0" err="1"/>
              <a:t>this.getSenha</a:t>
            </a:r>
            <a:r>
              <a:rPr lang="pt-BR" sz="1600" dirty="0"/>
              <a:t>());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    </a:t>
            </a:r>
            <a:r>
              <a:rPr lang="pt-BR" sz="1600" dirty="0" err="1"/>
              <a:t>const</a:t>
            </a:r>
            <a:r>
              <a:rPr lang="pt-BR" sz="1600" dirty="0"/>
              <a:t> </a:t>
            </a:r>
            <a:r>
              <a:rPr lang="pt-BR" sz="1600" dirty="0" err="1">
                <a:highlight>
                  <a:srgbClr val="FF00FF"/>
                </a:highlight>
              </a:rPr>
              <a:t>recebeValeTransporte</a:t>
            </a:r>
            <a:r>
              <a:rPr lang="pt-BR" sz="1600" dirty="0"/>
              <a:t> = </a:t>
            </a:r>
            <a:r>
              <a:rPr lang="pt-BR" sz="1600" dirty="0" err="1"/>
              <a:t>this.getRecebeValeTransporte</a:t>
            </a:r>
            <a:r>
              <a:rPr lang="pt-BR" sz="1600" dirty="0"/>
              <a:t>();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    </a:t>
            </a:r>
            <a:r>
              <a:rPr lang="pt-BR" sz="1600" dirty="0" err="1"/>
              <a:t>const</a:t>
            </a:r>
            <a:r>
              <a:rPr lang="pt-BR" sz="1600" dirty="0"/>
              <a:t> </a:t>
            </a:r>
            <a:r>
              <a:rPr lang="pt-BR" sz="1600" dirty="0">
                <a:highlight>
                  <a:srgbClr val="C0C0C0"/>
                </a:highlight>
              </a:rPr>
              <a:t>cargo</a:t>
            </a:r>
            <a:r>
              <a:rPr lang="pt-BR" sz="1600" dirty="0"/>
              <a:t> = </a:t>
            </a:r>
            <a:r>
              <a:rPr lang="pt-BR" sz="1600" dirty="0" err="1"/>
              <a:t>this.getCargo</a:t>
            </a:r>
            <a:r>
              <a:rPr lang="pt-BR" sz="1600" dirty="0"/>
              <a:t>();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    </a:t>
            </a:r>
            <a:r>
              <a:rPr lang="pt-BR" sz="1600" dirty="0" err="1"/>
              <a:t>const</a:t>
            </a:r>
            <a:r>
              <a:rPr lang="pt-BR" sz="1600" dirty="0"/>
              <a:t> </a:t>
            </a:r>
            <a:r>
              <a:rPr lang="pt-BR" sz="1600" dirty="0" err="1">
                <a:highlight>
                  <a:srgbClr val="C0C0C0"/>
                </a:highlight>
              </a:rPr>
              <a:t>Cargo_idCargo</a:t>
            </a:r>
            <a:r>
              <a:rPr lang="pt-BR" sz="1600" dirty="0">
                <a:highlight>
                  <a:srgbClr val="C0C0C0"/>
                </a:highlight>
              </a:rPr>
              <a:t> </a:t>
            </a:r>
            <a:r>
              <a:rPr lang="pt-BR" sz="1600" dirty="0"/>
              <a:t>= </a:t>
            </a:r>
            <a:r>
              <a:rPr lang="pt-BR" sz="1600" dirty="0" err="1">
                <a:highlight>
                  <a:srgbClr val="C0C0C0"/>
                </a:highlight>
              </a:rPr>
              <a:t>cargo</a:t>
            </a:r>
            <a:r>
              <a:rPr lang="pt-BR" sz="1600" dirty="0" err="1"/>
              <a:t>.idCargo</a:t>
            </a:r>
            <a:r>
              <a:rPr lang="pt-BR" sz="1600" dirty="0"/>
              <a:t>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    </a:t>
            </a:r>
            <a:r>
              <a:rPr lang="pt-BR" sz="1600" dirty="0" err="1"/>
              <a:t>const</a:t>
            </a:r>
            <a:r>
              <a:rPr lang="pt-BR" sz="1600" dirty="0"/>
              <a:t> </a:t>
            </a:r>
            <a:r>
              <a:rPr lang="pt-BR" sz="1600" dirty="0" err="1"/>
              <a:t>params</a:t>
            </a:r>
            <a:r>
              <a:rPr lang="pt-BR" sz="1600" dirty="0"/>
              <a:t> = [</a:t>
            </a:r>
            <a:r>
              <a:rPr lang="pt-BR" sz="1600" dirty="0">
                <a:highlight>
                  <a:srgbClr val="FFFF00"/>
                </a:highlight>
              </a:rPr>
              <a:t>nome</a:t>
            </a:r>
            <a:r>
              <a:rPr lang="pt-BR" sz="1600" dirty="0"/>
              <a:t>, </a:t>
            </a:r>
            <a:r>
              <a:rPr lang="pt-BR" sz="1600" dirty="0" err="1">
                <a:highlight>
                  <a:srgbClr val="00FF00"/>
                </a:highlight>
              </a:rPr>
              <a:t>email</a:t>
            </a:r>
            <a:r>
              <a:rPr lang="pt-BR" sz="1600" dirty="0"/>
              <a:t>, </a:t>
            </a:r>
            <a:r>
              <a:rPr lang="pt-BR" sz="1600" dirty="0">
                <a:highlight>
                  <a:srgbClr val="00FFFF"/>
                </a:highlight>
              </a:rPr>
              <a:t>senha</a:t>
            </a:r>
            <a:r>
              <a:rPr lang="pt-BR" sz="1600" dirty="0"/>
              <a:t>, </a:t>
            </a:r>
            <a:r>
              <a:rPr lang="pt-BR" sz="1600" dirty="0" err="1">
                <a:highlight>
                  <a:srgbClr val="FF00FF"/>
                </a:highlight>
              </a:rPr>
              <a:t>recebeValeTransporte</a:t>
            </a:r>
            <a:r>
              <a:rPr lang="pt-BR" sz="1600" dirty="0"/>
              <a:t>, </a:t>
            </a:r>
            <a:r>
              <a:rPr lang="pt-BR" sz="1600" dirty="0" err="1">
                <a:highlight>
                  <a:srgbClr val="C0C0C0"/>
                </a:highlight>
              </a:rPr>
              <a:t>Cargo_idCargo</a:t>
            </a:r>
            <a:r>
              <a:rPr lang="pt-BR" sz="1600" dirty="0"/>
              <a:t>];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    </a:t>
            </a:r>
            <a:r>
              <a:rPr lang="pt-BR" sz="1600" dirty="0" err="1"/>
              <a:t>let</a:t>
            </a:r>
            <a:r>
              <a:rPr lang="pt-BR" sz="1600" dirty="0"/>
              <a:t> </a:t>
            </a:r>
            <a:r>
              <a:rPr lang="pt-BR" sz="1600" dirty="0" err="1"/>
              <a:t>sql</a:t>
            </a:r>
            <a:r>
              <a:rPr lang="pt-BR" sz="1600" dirty="0"/>
              <a:t> = "</a:t>
            </a:r>
            <a:r>
              <a:rPr lang="pt-BR" sz="1600" dirty="0" err="1"/>
              <a:t>INSERT</a:t>
            </a:r>
            <a:r>
              <a:rPr lang="pt-BR" sz="1600" dirty="0"/>
              <a:t> INTO </a:t>
            </a:r>
            <a:r>
              <a:rPr lang="pt-BR" sz="1600" dirty="0" err="1"/>
              <a:t>funcionario</a:t>
            </a:r>
            <a:r>
              <a:rPr lang="pt-BR" sz="1600" dirty="0"/>
              <a:t> (nome, </a:t>
            </a:r>
            <a:r>
              <a:rPr lang="pt-BR" sz="1600" dirty="0" err="1"/>
              <a:t>email,senha</a:t>
            </a:r>
            <a:r>
              <a:rPr lang="pt-BR" sz="1600" dirty="0"/>
              <a:t>, </a:t>
            </a:r>
            <a:r>
              <a:rPr lang="pt-BR" sz="1600" dirty="0" err="1"/>
              <a:t>recebeValeTransporte</a:t>
            </a:r>
            <a:r>
              <a:rPr lang="pt-BR" sz="1600" dirty="0"/>
              <a:t>, </a:t>
            </a:r>
            <a:r>
              <a:rPr lang="pt-BR" sz="1600" dirty="0" err="1"/>
              <a:t>Cargo_idCargo</a:t>
            </a:r>
            <a:r>
              <a:rPr lang="pt-BR" sz="1600" dirty="0"/>
              <a:t>) </a:t>
            </a:r>
            <a:r>
              <a:rPr lang="pt-BR" sz="1600" dirty="0" err="1"/>
              <a:t>VALUES</a:t>
            </a:r>
            <a:r>
              <a:rPr lang="pt-BR" sz="1600" dirty="0"/>
              <a:t> (</a:t>
            </a:r>
            <a:r>
              <a:rPr lang="pt-BR" sz="1600" dirty="0">
                <a:highlight>
                  <a:srgbClr val="FFFF00"/>
                </a:highlight>
              </a:rPr>
              <a:t>?</a:t>
            </a:r>
            <a:r>
              <a:rPr lang="pt-BR" sz="1600" dirty="0"/>
              <a:t>, </a:t>
            </a:r>
            <a:r>
              <a:rPr lang="pt-BR" sz="1600" dirty="0">
                <a:highlight>
                  <a:srgbClr val="00FF00"/>
                </a:highlight>
              </a:rPr>
              <a:t>?,</a:t>
            </a:r>
            <a:r>
              <a:rPr lang="pt-BR" sz="1600" dirty="0"/>
              <a:t> </a:t>
            </a:r>
            <a:r>
              <a:rPr lang="pt-BR" sz="1600" dirty="0">
                <a:highlight>
                  <a:srgbClr val="00FFFF"/>
                </a:highlight>
              </a:rPr>
              <a:t>?,</a:t>
            </a:r>
            <a:r>
              <a:rPr lang="pt-BR" sz="1600" dirty="0"/>
              <a:t> </a:t>
            </a:r>
            <a:r>
              <a:rPr lang="pt-BR" sz="1600" dirty="0">
                <a:highlight>
                  <a:srgbClr val="FF00FF"/>
                </a:highlight>
              </a:rPr>
              <a:t>?,</a:t>
            </a:r>
            <a:r>
              <a:rPr lang="pt-BR" sz="1600" dirty="0"/>
              <a:t> </a:t>
            </a:r>
            <a:r>
              <a:rPr lang="pt-BR" sz="1600" dirty="0">
                <a:highlight>
                  <a:srgbClr val="C0C0C0"/>
                </a:highlight>
              </a:rPr>
              <a:t>?);";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    </a:t>
            </a:r>
            <a:r>
              <a:rPr lang="pt-BR" sz="1600" dirty="0" err="1"/>
              <a:t>this.banco.query</a:t>
            </a:r>
            <a:r>
              <a:rPr lang="pt-BR" sz="1600" dirty="0"/>
              <a:t>(</a:t>
            </a:r>
            <a:r>
              <a:rPr lang="pt-BR" sz="1600" dirty="0" err="1"/>
              <a:t>sql</a:t>
            </a:r>
            <a:r>
              <a:rPr lang="pt-BR" sz="1600" dirty="0"/>
              <a:t>, </a:t>
            </a:r>
            <a:r>
              <a:rPr lang="pt-BR" sz="1600" dirty="0" err="1"/>
              <a:t>params</a:t>
            </a:r>
            <a:r>
              <a:rPr lang="pt-BR" sz="1600" dirty="0"/>
              <a:t>, </a:t>
            </a:r>
            <a:r>
              <a:rPr lang="pt-BR" sz="1600" dirty="0" err="1"/>
              <a:t>function</a:t>
            </a:r>
            <a:r>
              <a:rPr lang="pt-BR" sz="1600" dirty="0"/>
              <a:t> (</a:t>
            </a:r>
            <a:r>
              <a:rPr lang="pt-BR" sz="1600" dirty="0" err="1"/>
              <a:t>error</a:t>
            </a:r>
            <a:r>
              <a:rPr lang="pt-BR" sz="1600" dirty="0"/>
              <a:t>, </a:t>
            </a:r>
            <a:r>
              <a:rPr lang="pt-BR" sz="1600" dirty="0" err="1"/>
              <a:t>result</a:t>
            </a:r>
            <a:r>
              <a:rPr lang="pt-BR" sz="1600" dirty="0"/>
              <a:t>)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        </a:t>
            </a:r>
            <a:r>
              <a:rPr lang="pt-BR" sz="1600" dirty="0" err="1"/>
              <a:t>if</a:t>
            </a:r>
            <a:r>
              <a:rPr lang="pt-BR" sz="1600" dirty="0"/>
              <a:t> (</a:t>
            </a:r>
            <a:r>
              <a:rPr lang="pt-BR" sz="1600" dirty="0" err="1"/>
              <a:t>error</a:t>
            </a:r>
            <a:r>
              <a:rPr lang="pt-BR" sz="1600" dirty="0"/>
              <a:t>)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            </a:t>
            </a:r>
            <a:r>
              <a:rPr lang="pt-BR" sz="1600" dirty="0" err="1"/>
              <a:t>reject</a:t>
            </a:r>
            <a:r>
              <a:rPr lang="pt-BR" sz="1600" dirty="0"/>
              <a:t>(</a:t>
            </a:r>
            <a:r>
              <a:rPr lang="pt-BR" sz="1600" dirty="0" err="1"/>
              <a:t>error</a:t>
            </a:r>
            <a:r>
              <a:rPr lang="pt-BR" sz="1600" dirty="0"/>
              <a:t>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        } </a:t>
            </a:r>
            <a:r>
              <a:rPr lang="pt-BR" sz="1600" dirty="0" err="1"/>
              <a:t>else</a:t>
            </a:r>
            <a:r>
              <a:rPr lang="pt-BR" sz="1600" dirty="0"/>
              <a:t>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            resolve(</a:t>
            </a:r>
            <a:r>
              <a:rPr lang="pt-BR" sz="1600" dirty="0" err="1"/>
              <a:t>result</a:t>
            </a:r>
            <a:r>
              <a:rPr lang="pt-BR" sz="1600" dirty="0"/>
              <a:t>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        }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    });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});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</a:t>
            </a:r>
            <a:r>
              <a:rPr lang="pt-BR" sz="1600" dirty="0" err="1"/>
              <a:t>return</a:t>
            </a:r>
            <a:r>
              <a:rPr lang="pt-BR" sz="1600" dirty="0"/>
              <a:t> </a:t>
            </a:r>
            <a:r>
              <a:rPr lang="pt-BR" sz="1600" b="1" dirty="0" err="1">
                <a:solidFill>
                  <a:schemeClr val="accent1"/>
                </a:solidFill>
              </a:rPr>
              <a:t>operacaoAssincrona</a:t>
            </a:r>
            <a:r>
              <a:rPr lang="pt-BR" sz="1600" dirty="0"/>
              <a:t>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225390794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6F23967-5A8F-7DF2-D518-DD08F4736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5884"/>
            <a:ext cx="9428018" cy="5861079"/>
          </a:xfrm>
        </p:spPr>
        <p:txBody>
          <a:bodyPr>
            <a:normAutofit fontScale="55000" lnSpcReduction="20000"/>
          </a:bodyPr>
          <a:lstStyle/>
          <a:p>
            <a:pPr marL="0" indent="0">
              <a:spcBef>
                <a:spcPts val="500"/>
              </a:spcBef>
              <a:buNone/>
            </a:pPr>
            <a:r>
              <a:rPr lang="pt-BR" dirty="0" err="1"/>
              <a:t>async</a:t>
            </a:r>
            <a:r>
              <a:rPr lang="pt-BR" dirty="0"/>
              <a:t> </a:t>
            </a:r>
            <a:r>
              <a:rPr lang="pt-BR" dirty="0" err="1"/>
              <a:t>read</a:t>
            </a:r>
            <a:r>
              <a:rPr lang="pt-BR" dirty="0"/>
              <a:t>()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b="1" dirty="0" err="1">
                <a:solidFill>
                  <a:schemeClr val="accent1"/>
                </a:solidFill>
              </a:rPr>
              <a:t>operacaoAssincrona</a:t>
            </a:r>
            <a:r>
              <a:rPr lang="pt-BR" dirty="0"/>
              <a:t> = new </a:t>
            </a:r>
            <a:r>
              <a:rPr lang="pt-BR" dirty="0" err="1"/>
              <a:t>Promise</a:t>
            </a:r>
            <a:r>
              <a:rPr lang="pt-BR" dirty="0"/>
              <a:t>((resolve, </a:t>
            </a:r>
            <a:r>
              <a:rPr lang="pt-BR" dirty="0" err="1"/>
              <a:t>reject</a:t>
            </a:r>
            <a:r>
              <a:rPr lang="pt-BR" dirty="0"/>
              <a:t>) =&gt;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       </a:t>
            </a:r>
            <a:r>
              <a:rPr lang="pt-BR" dirty="0" err="1"/>
              <a:t>const</a:t>
            </a:r>
            <a:r>
              <a:rPr lang="pt-BR" dirty="0"/>
              <a:t> id = </a:t>
            </a:r>
            <a:r>
              <a:rPr lang="pt-BR" dirty="0" err="1"/>
              <a:t>this.getIdFuncionario</a:t>
            </a:r>
            <a:r>
              <a:rPr lang="pt-BR" dirty="0"/>
              <a:t>();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        </a:t>
            </a:r>
            <a:r>
              <a:rPr lang="pt-BR" dirty="0" err="1"/>
              <a:t>let</a:t>
            </a:r>
            <a:r>
              <a:rPr lang="pt-BR" dirty="0"/>
              <a:t> </a:t>
            </a:r>
            <a:r>
              <a:rPr lang="pt-BR" dirty="0" err="1">
                <a:highlight>
                  <a:srgbClr val="00FF00"/>
                </a:highlight>
              </a:rPr>
              <a:t>params</a:t>
            </a:r>
            <a:r>
              <a:rPr lang="pt-BR" dirty="0"/>
              <a:t> = [</a:t>
            </a:r>
            <a:r>
              <a:rPr lang="pt-BR" dirty="0">
                <a:highlight>
                  <a:srgbClr val="FFFF00"/>
                </a:highlight>
              </a:rPr>
              <a:t>id</a:t>
            </a:r>
            <a:r>
              <a:rPr lang="pt-BR" dirty="0"/>
              <a:t>];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        </a:t>
            </a:r>
            <a:r>
              <a:rPr lang="pt-BR" dirty="0" err="1"/>
              <a:t>let</a:t>
            </a:r>
            <a:r>
              <a:rPr lang="pt-BR" dirty="0"/>
              <a:t> SQL = "";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        </a:t>
            </a:r>
            <a:r>
              <a:rPr lang="pt-BR" dirty="0" err="1"/>
              <a:t>if</a:t>
            </a:r>
            <a:r>
              <a:rPr lang="pt-BR" dirty="0"/>
              <a:t> (id == </a:t>
            </a:r>
            <a:r>
              <a:rPr lang="pt-BR" dirty="0" err="1"/>
              <a:t>null</a:t>
            </a:r>
            <a:r>
              <a:rPr lang="pt-BR" dirty="0"/>
              <a:t>)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            SQL = "</a:t>
            </a:r>
            <a:r>
              <a:rPr lang="pt-BR" i="1" dirty="0" err="1">
                <a:solidFill>
                  <a:srgbClr val="FF0000"/>
                </a:solidFill>
              </a:rPr>
              <a:t>SELECT</a:t>
            </a:r>
            <a:r>
              <a:rPr lang="pt-BR" i="1" dirty="0">
                <a:solidFill>
                  <a:srgbClr val="FF0000"/>
                </a:solidFill>
              </a:rPr>
              <a:t> </a:t>
            </a:r>
            <a:r>
              <a:rPr lang="pt-BR" i="1" dirty="0" err="1">
                <a:solidFill>
                  <a:srgbClr val="FF0000"/>
                </a:solidFill>
              </a:rPr>
              <a:t>idFuncionario,nome,email,recebeValeTransporte,idCargo,nomeCargo</a:t>
            </a:r>
            <a:r>
              <a:rPr lang="pt-BR" i="1" dirty="0">
                <a:solidFill>
                  <a:srgbClr val="FF0000"/>
                </a:solidFill>
              </a:rPr>
              <a:t> </a:t>
            </a:r>
            <a:r>
              <a:rPr lang="pt-BR" i="1" dirty="0" err="1">
                <a:solidFill>
                  <a:srgbClr val="FF0000"/>
                </a:solidFill>
              </a:rPr>
              <a:t>FROM</a:t>
            </a:r>
            <a:r>
              <a:rPr lang="pt-BR" i="1" dirty="0">
                <a:solidFill>
                  <a:srgbClr val="FF0000"/>
                </a:solidFill>
              </a:rPr>
              <a:t> </a:t>
            </a:r>
            <a:r>
              <a:rPr lang="pt-BR" i="1" dirty="0" err="1">
                <a:solidFill>
                  <a:srgbClr val="FF0000"/>
                </a:solidFill>
              </a:rPr>
              <a:t>funcionario</a:t>
            </a:r>
            <a:r>
              <a:rPr lang="pt-BR" i="1" dirty="0">
                <a:solidFill>
                  <a:srgbClr val="FF0000"/>
                </a:solidFill>
              </a:rPr>
              <a:t> JOIN cargo ON </a:t>
            </a:r>
            <a:r>
              <a:rPr lang="pt-BR" i="1" dirty="0" err="1">
                <a:solidFill>
                  <a:srgbClr val="FF0000"/>
                </a:solidFill>
              </a:rPr>
              <a:t>cargo.idCargo</a:t>
            </a:r>
            <a:r>
              <a:rPr lang="pt-BR" i="1" dirty="0">
                <a:solidFill>
                  <a:srgbClr val="FF0000"/>
                </a:solidFill>
              </a:rPr>
              <a:t> = </a:t>
            </a:r>
            <a:r>
              <a:rPr lang="pt-BR" i="1" dirty="0" err="1">
                <a:solidFill>
                  <a:srgbClr val="FF0000"/>
                </a:solidFill>
              </a:rPr>
              <a:t>funcionario.Cargo_idCargo</a:t>
            </a:r>
            <a:r>
              <a:rPr lang="pt-BR" i="1" dirty="0">
                <a:solidFill>
                  <a:srgbClr val="FF0000"/>
                </a:solidFill>
              </a:rPr>
              <a:t>  </a:t>
            </a:r>
            <a:r>
              <a:rPr lang="pt-BR" i="1" dirty="0" err="1">
                <a:solidFill>
                  <a:srgbClr val="FF0000"/>
                </a:solidFill>
              </a:rPr>
              <a:t>ORDER</a:t>
            </a:r>
            <a:r>
              <a:rPr lang="pt-BR" i="1" dirty="0">
                <a:solidFill>
                  <a:srgbClr val="FF0000"/>
                </a:solidFill>
              </a:rPr>
              <a:t> </a:t>
            </a:r>
            <a:r>
              <a:rPr lang="pt-BR" i="1" dirty="0" err="1">
                <a:solidFill>
                  <a:srgbClr val="FF0000"/>
                </a:solidFill>
              </a:rPr>
              <a:t>BY</a:t>
            </a:r>
            <a:r>
              <a:rPr lang="pt-BR" i="1" dirty="0">
                <a:solidFill>
                  <a:srgbClr val="FF0000"/>
                </a:solidFill>
              </a:rPr>
              <a:t> nome, </a:t>
            </a:r>
            <a:r>
              <a:rPr lang="pt-BR" i="1" dirty="0" err="1">
                <a:solidFill>
                  <a:srgbClr val="FF0000"/>
                </a:solidFill>
              </a:rPr>
              <a:t>nomeCargo</a:t>
            </a:r>
            <a:r>
              <a:rPr lang="pt-BR" dirty="0"/>
              <a:t>";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        } </a:t>
            </a:r>
            <a:r>
              <a:rPr lang="pt-BR" dirty="0" err="1"/>
              <a:t>else</a:t>
            </a:r>
            <a:r>
              <a:rPr lang="pt-BR" dirty="0"/>
              <a:t>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            SQL = "</a:t>
            </a:r>
            <a:r>
              <a:rPr lang="pt-BR" dirty="0" err="1">
                <a:solidFill>
                  <a:srgbClr val="FF0000"/>
                </a:solidFill>
              </a:rPr>
              <a:t>SELECT</a:t>
            </a: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 err="1">
                <a:solidFill>
                  <a:srgbClr val="FF0000"/>
                </a:solidFill>
              </a:rPr>
              <a:t>idFuncionario,nome,email,recebeValeTransporte,idCargo,nomeCargo</a:t>
            </a: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 err="1">
                <a:solidFill>
                  <a:srgbClr val="FF0000"/>
                </a:solidFill>
              </a:rPr>
              <a:t>FROM</a:t>
            </a: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 err="1">
                <a:solidFill>
                  <a:srgbClr val="FF0000"/>
                </a:solidFill>
              </a:rPr>
              <a:t>funcionario</a:t>
            </a:r>
            <a:r>
              <a:rPr lang="pt-BR" dirty="0">
                <a:solidFill>
                  <a:srgbClr val="FF0000"/>
                </a:solidFill>
              </a:rPr>
              <a:t> JOIN cargo ON </a:t>
            </a:r>
            <a:r>
              <a:rPr lang="pt-BR" dirty="0" err="1">
                <a:solidFill>
                  <a:srgbClr val="FF0000"/>
                </a:solidFill>
              </a:rPr>
              <a:t>cargo.idCargo</a:t>
            </a:r>
            <a:r>
              <a:rPr lang="pt-BR" dirty="0">
                <a:solidFill>
                  <a:srgbClr val="FF0000"/>
                </a:solidFill>
              </a:rPr>
              <a:t> = </a:t>
            </a:r>
            <a:r>
              <a:rPr lang="pt-BR" dirty="0" err="1">
                <a:solidFill>
                  <a:srgbClr val="FF0000"/>
                </a:solidFill>
              </a:rPr>
              <a:t>funcionario.Cargo_idCargo</a:t>
            </a: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 err="1">
                <a:solidFill>
                  <a:srgbClr val="FF0000"/>
                </a:solidFill>
              </a:rPr>
              <a:t>where</a:t>
            </a: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 err="1">
                <a:solidFill>
                  <a:srgbClr val="FF0000"/>
                </a:solidFill>
              </a:rPr>
              <a:t>idFuncionario</a:t>
            </a:r>
            <a:r>
              <a:rPr lang="pt-BR" dirty="0">
                <a:solidFill>
                  <a:srgbClr val="FF0000"/>
                </a:solidFill>
              </a:rPr>
              <a:t>=? </a:t>
            </a:r>
            <a:r>
              <a:rPr lang="pt-BR" dirty="0" err="1">
                <a:solidFill>
                  <a:srgbClr val="FF0000"/>
                </a:solidFill>
              </a:rPr>
              <a:t>ORDER</a:t>
            </a: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 err="1">
                <a:solidFill>
                  <a:srgbClr val="FF0000"/>
                </a:solidFill>
              </a:rPr>
              <a:t>BY</a:t>
            </a:r>
            <a:r>
              <a:rPr lang="pt-BR" dirty="0">
                <a:solidFill>
                  <a:srgbClr val="FF0000"/>
                </a:solidFill>
              </a:rPr>
              <a:t> nome, </a:t>
            </a:r>
            <a:r>
              <a:rPr lang="pt-BR" dirty="0" err="1">
                <a:solidFill>
                  <a:srgbClr val="FF0000"/>
                </a:solidFill>
              </a:rPr>
              <a:t>nomeCargo</a:t>
            </a: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/>
              <a:t>";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        }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        </a:t>
            </a:r>
            <a:r>
              <a:rPr lang="pt-BR" dirty="0" err="1"/>
              <a:t>this.banco.query</a:t>
            </a:r>
            <a:r>
              <a:rPr lang="pt-BR" dirty="0"/>
              <a:t>(SQL, </a:t>
            </a:r>
            <a:r>
              <a:rPr lang="pt-BR" dirty="0" err="1">
                <a:highlight>
                  <a:srgbClr val="00FF00"/>
                </a:highlight>
              </a:rPr>
              <a:t>params</a:t>
            </a:r>
            <a:r>
              <a:rPr lang="pt-BR" dirty="0"/>
              <a:t>, </a:t>
            </a:r>
            <a:r>
              <a:rPr lang="pt-BR" dirty="0" err="1"/>
              <a:t>function</a:t>
            </a:r>
            <a:r>
              <a:rPr lang="pt-BR" dirty="0"/>
              <a:t> (</a:t>
            </a:r>
            <a:r>
              <a:rPr lang="pt-BR" dirty="0" err="1"/>
              <a:t>error</a:t>
            </a:r>
            <a:r>
              <a:rPr lang="pt-BR" dirty="0"/>
              <a:t>, </a:t>
            </a:r>
            <a:r>
              <a:rPr lang="pt-BR" dirty="0" err="1"/>
              <a:t>result</a:t>
            </a:r>
            <a:r>
              <a:rPr lang="pt-BR" dirty="0"/>
              <a:t>)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            </a:t>
            </a:r>
            <a:r>
              <a:rPr lang="pt-BR" dirty="0" err="1"/>
              <a:t>if</a:t>
            </a:r>
            <a:r>
              <a:rPr lang="pt-BR" dirty="0"/>
              <a:t> (</a:t>
            </a:r>
            <a:r>
              <a:rPr lang="pt-BR" dirty="0" err="1"/>
              <a:t>error</a:t>
            </a:r>
            <a:r>
              <a:rPr lang="pt-BR" dirty="0"/>
              <a:t>)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                </a:t>
            </a:r>
            <a:r>
              <a:rPr lang="pt-BR" dirty="0" err="1"/>
              <a:t>console.log</a:t>
            </a:r>
            <a:r>
              <a:rPr lang="pt-BR" dirty="0"/>
              <a:t>(</a:t>
            </a:r>
            <a:r>
              <a:rPr lang="pt-BR" dirty="0" err="1"/>
              <a:t>error</a:t>
            </a:r>
            <a:r>
              <a:rPr lang="pt-BR" dirty="0"/>
              <a:t>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                </a:t>
            </a:r>
            <a:r>
              <a:rPr lang="pt-BR" dirty="0" err="1"/>
              <a:t>reject</a:t>
            </a:r>
            <a:r>
              <a:rPr lang="pt-BR" dirty="0"/>
              <a:t>(</a:t>
            </a:r>
            <a:r>
              <a:rPr lang="pt-BR" dirty="0" err="1"/>
              <a:t>error</a:t>
            </a:r>
            <a:r>
              <a:rPr lang="pt-BR" dirty="0"/>
              <a:t>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            } </a:t>
            </a:r>
            <a:r>
              <a:rPr lang="pt-BR" dirty="0" err="1"/>
              <a:t>else</a:t>
            </a:r>
            <a:r>
              <a:rPr lang="pt-BR" dirty="0"/>
              <a:t>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                resolve(</a:t>
            </a:r>
            <a:r>
              <a:rPr lang="pt-BR" dirty="0" err="1"/>
              <a:t>result</a:t>
            </a:r>
            <a:r>
              <a:rPr lang="pt-BR" dirty="0"/>
              <a:t>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            }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        });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    });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b="1" dirty="0" err="1">
                <a:solidFill>
                  <a:schemeClr val="accent1"/>
                </a:solidFill>
              </a:rPr>
              <a:t>operacaoAssincrona</a:t>
            </a:r>
            <a:r>
              <a:rPr lang="pt-BR" dirty="0"/>
              <a:t>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417121518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FBC64E0-2C49-97E2-3B3E-B90D323B7F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8528" y="315883"/>
            <a:ext cx="9311640" cy="602672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dirty="0"/>
              <a:t> </a:t>
            </a:r>
            <a:r>
              <a:rPr lang="pt-BR" dirty="0" err="1"/>
              <a:t>async</a:t>
            </a:r>
            <a:r>
              <a:rPr lang="pt-BR" dirty="0"/>
              <a:t> update() {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b="1" dirty="0" err="1">
                <a:solidFill>
                  <a:schemeClr val="accent1"/>
                </a:solidFill>
              </a:rPr>
              <a:t>operacaoAssincrona</a:t>
            </a:r>
            <a:r>
              <a:rPr lang="pt-BR" dirty="0"/>
              <a:t> = new </a:t>
            </a:r>
            <a:r>
              <a:rPr lang="pt-BR" dirty="0" err="1"/>
              <a:t>Promise</a:t>
            </a:r>
            <a:r>
              <a:rPr lang="pt-BR" dirty="0"/>
              <a:t>((resolve, </a:t>
            </a:r>
            <a:r>
              <a:rPr lang="pt-BR" dirty="0" err="1"/>
              <a:t>reject</a:t>
            </a:r>
            <a:r>
              <a:rPr lang="pt-BR" dirty="0"/>
              <a:t>) =&gt; {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>
                <a:highlight>
                  <a:srgbClr val="FFFF00"/>
                </a:highlight>
              </a:rPr>
              <a:t>nome</a:t>
            </a:r>
            <a:r>
              <a:rPr lang="pt-BR" dirty="0"/>
              <a:t> = </a:t>
            </a:r>
            <a:r>
              <a:rPr lang="pt-BR" dirty="0" err="1"/>
              <a:t>this.getNome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>
                <a:highlight>
                  <a:srgbClr val="00FF00"/>
                </a:highlight>
              </a:rPr>
              <a:t>email</a:t>
            </a:r>
            <a:r>
              <a:rPr lang="pt-BR" dirty="0"/>
              <a:t> = </a:t>
            </a:r>
            <a:r>
              <a:rPr lang="pt-BR" dirty="0" err="1"/>
              <a:t>this.getEmail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>
                <a:highlight>
                  <a:srgbClr val="00FFFF"/>
                </a:highlight>
              </a:rPr>
              <a:t>senha</a:t>
            </a:r>
            <a:r>
              <a:rPr lang="pt-BR" dirty="0"/>
              <a:t> = </a:t>
            </a:r>
            <a:r>
              <a:rPr lang="pt-BR" dirty="0" err="1"/>
              <a:t>md5</a:t>
            </a:r>
            <a:r>
              <a:rPr lang="pt-BR" dirty="0"/>
              <a:t>(</a:t>
            </a:r>
            <a:r>
              <a:rPr lang="pt-BR" dirty="0" err="1"/>
              <a:t>this.getSenha</a:t>
            </a:r>
            <a:r>
              <a:rPr lang="pt-BR" dirty="0"/>
              <a:t>());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>
                <a:highlight>
                  <a:srgbClr val="FF00FF"/>
                </a:highlight>
              </a:rPr>
              <a:t>recebeValeTransporte</a:t>
            </a:r>
            <a:r>
              <a:rPr lang="pt-BR" dirty="0"/>
              <a:t> = </a:t>
            </a:r>
            <a:r>
              <a:rPr lang="pt-BR" dirty="0" err="1"/>
              <a:t>this.getRecebeValeTransporte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>
                <a:highlight>
                  <a:srgbClr val="C0C0C0"/>
                </a:highlight>
              </a:rPr>
              <a:t>Cargo_idCargo</a:t>
            </a:r>
            <a:r>
              <a:rPr lang="pt-BR" dirty="0">
                <a:highlight>
                  <a:srgbClr val="C0C0C0"/>
                </a:highlight>
              </a:rPr>
              <a:t> </a:t>
            </a:r>
            <a:r>
              <a:rPr lang="pt-BR" dirty="0"/>
              <a:t>= </a:t>
            </a:r>
            <a:r>
              <a:rPr lang="pt-BR" dirty="0" err="1"/>
              <a:t>this.getCargo</a:t>
            </a:r>
            <a:r>
              <a:rPr lang="pt-BR" dirty="0"/>
              <a:t>().</a:t>
            </a:r>
            <a:r>
              <a:rPr lang="pt-BR" dirty="0" err="1"/>
              <a:t>idCargo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>
                <a:highlight>
                  <a:srgbClr val="FF0000"/>
                </a:highlight>
              </a:rPr>
              <a:t>idFuncionario</a:t>
            </a:r>
            <a:r>
              <a:rPr lang="pt-BR" dirty="0"/>
              <a:t> = </a:t>
            </a:r>
            <a:r>
              <a:rPr lang="pt-BR" dirty="0" err="1"/>
              <a:t>this.getIdFuncionario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let</a:t>
            </a:r>
            <a:r>
              <a:rPr lang="pt-BR" dirty="0"/>
              <a:t> </a:t>
            </a:r>
            <a:r>
              <a:rPr lang="pt-BR" dirty="0" err="1"/>
              <a:t>parametros</a:t>
            </a:r>
            <a:r>
              <a:rPr lang="pt-BR" dirty="0"/>
              <a:t> = [</a:t>
            </a:r>
            <a:r>
              <a:rPr lang="pt-BR" dirty="0">
                <a:highlight>
                  <a:srgbClr val="FFFF00"/>
                </a:highlight>
              </a:rPr>
              <a:t>nome</a:t>
            </a:r>
            <a:r>
              <a:rPr lang="pt-BR" dirty="0"/>
              <a:t>, </a:t>
            </a:r>
            <a:r>
              <a:rPr lang="pt-BR" dirty="0" err="1">
                <a:highlight>
                  <a:srgbClr val="00FF00"/>
                </a:highlight>
              </a:rPr>
              <a:t>email</a:t>
            </a:r>
            <a:r>
              <a:rPr lang="pt-BR" dirty="0"/>
              <a:t>, </a:t>
            </a:r>
            <a:r>
              <a:rPr lang="pt-BR" dirty="0">
                <a:highlight>
                  <a:srgbClr val="00FFFF"/>
                </a:highlight>
              </a:rPr>
              <a:t>senha</a:t>
            </a:r>
            <a:r>
              <a:rPr lang="pt-BR" dirty="0"/>
              <a:t>, </a:t>
            </a:r>
            <a:r>
              <a:rPr lang="pt-BR" dirty="0" err="1">
                <a:highlight>
                  <a:srgbClr val="FF00FF"/>
                </a:highlight>
              </a:rPr>
              <a:t>recebeValeTransporte</a:t>
            </a:r>
            <a:r>
              <a:rPr lang="pt-BR" dirty="0"/>
              <a:t>, </a:t>
            </a:r>
            <a:r>
              <a:rPr lang="pt-BR" dirty="0" err="1">
                <a:highlight>
                  <a:srgbClr val="C0C0C0"/>
                </a:highlight>
              </a:rPr>
              <a:t>Cargo_idCargo</a:t>
            </a:r>
            <a:r>
              <a:rPr lang="pt-BR" dirty="0"/>
              <a:t>, </a:t>
            </a:r>
            <a:r>
              <a:rPr lang="pt-BR" dirty="0" err="1">
                <a:highlight>
                  <a:srgbClr val="FF0000"/>
                </a:highlight>
              </a:rPr>
              <a:t>idFuncionario</a:t>
            </a:r>
            <a:r>
              <a:rPr lang="pt-BR" dirty="0"/>
              <a:t>];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let</a:t>
            </a:r>
            <a:r>
              <a:rPr lang="pt-BR" dirty="0"/>
              <a:t> </a:t>
            </a:r>
            <a:r>
              <a:rPr lang="pt-BR" dirty="0" err="1"/>
              <a:t>sql</a:t>
            </a:r>
            <a:r>
              <a:rPr lang="pt-BR" dirty="0"/>
              <a:t> = "update </a:t>
            </a:r>
            <a:r>
              <a:rPr lang="pt-BR" dirty="0" err="1"/>
              <a:t>funcionario</a:t>
            </a:r>
            <a:r>
              <a:rPr lang="pt-BR" dirty="0"/>
              <a:t> set nome=</a:t>
            </a:r>
            <a:r>
              <a:rPr lang="pt-BR" dirty="0">
                <a:highlight>
                  <a:srgbClr val="FFFF00"/>
                </a:highlight>
              </a:rPr>
              <a:t>?</a:t>
            </a:r>
            <a:r>
              <a:rPr lang="pt-BR" dirty="0"/>
              <a:t>,</a:t>
            </a:r>
            <a:r>
              <a:rPr lang="pt-BR" dirty="0" err="1"/>
              <a:t>email</a:t>
            </a:r>
            <a:r>
              <a:rPr lang="pt-BR" dirty="0"/>
              <a:t>=</a:t>
            </a:r>
            <a:r>
              <a:rPr lang="pt-BR" dirty="0">
                <a:highlight>
                  <a:srgbClr val="00FF00"/>
                </a:highlight>
              </a:rPr>
              <a:t>?</a:t>
            </a:r>
            <a:r>
              <a:rPr lang="pt-BR" dirty="0"/>
              <a:t>,senha=</a:t>
            </a:r>
            <a:r>
              <a:rPr lang="pt-BR" dirty="0">
                <a:highlight>
                  <a:srgbClr val="00FFFF"/>
                </a:highlight>
              </a:rPr>
              <a:t>?</a:t>
            </a:r>
            <a:r>
              <a:rPr lang="pt-BR" dirty="0"/>
              <a:t>,</a:t>
            </a:r>
            <a:r>
              <a:rPr lang="pt-BR" dirty="0" err="1"/>
              <a:t>recebeValeTransporte</a:t>
            </a:r>
            <a:r>
              <a:rPr lang="pt-BR" dirty="0"/>
              <a:t>=</a:t>
            </a:r>
            <a:r>
              <a:rPr lang="pt-BR" dirty="0">
                <a:highlight>
                  <a:srgbClr val="FF00FF"/>
                </a:highlight>
              </a:rPr>
              <a:t>?</a:t>
            </a:r>
            <a:r>
              <a:rPr lang="pt-BR" dirty="0"/>
              <a:t>,</a:t>
            </a:r>
            <a:r>
              <a:rPr lang="pt-BR" dirty="0" err="1"/>
              <a:t>Cargo_idCargo</a:t>
            </a:r>
            <a:r>
              <a:rPr lang="pt-BR" dirty="0"/>
              <a:t> =</a:t>
            </a:r>
            <a:r>
              <a:rPr lang="pt-BR" dirty="0">
                <a:highlight>
                  <a:srgbClr val="C0C0C0"/>
                </a:highlight>
              </a:rPr>
              <a:t>?</a:t>
            </a:r>
            <a:r>
              <a:rPr lang="pt-BR" dirty="0"/>
              <a:t> </a:t>
            </a:r>
            <a:r>
              <a:rPr lang="pt-BR" dirty="0" err="1"/>
              <a:t>where</a:t>
            </a:r>
            <a:r>
              <a:rPr lang="pt-BR" dirty="0"/>
              <a:t> </a:t>
            </a:r>
            <a:r>
              <a:rPr lang="pt-BR" dirty="0" err="1"/>
              <a:t>idFuncionario</a:t>
            </a:r>
            <a:r>
              <a:rPr lang="pt-BR" dirty="0"/>
              <a:t> = </a:t>
            </a:r>
            <a:r>
              <a:rPr lang="pt-BR" dirty="0">
                <a:highlight>
                  <a:srgbClr val="FF0000"/>
                </a:highlight>
              </a:rPr>
              <a:t>?</a:t>
            </a:r>
            <a:r>
              <a:rPr lang="pt-BR" dirty="0"/>
              <a:t>";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this.banco.query</a:t>
            </a:r>
            <a:r>
              <a:rPr lang="pt-BR" dirty="0"/>
              <a:t>(</a:t>
            </a:r>
            <a:r>
              <a:rPr lang="pt-BR" b="1" dirty="0" err="1">
                <a:solidFill>
                  <a:srgbClr val="FF0000"/>
                </a:solidFill>
              </a:rPr>
              <a:t>sql</a:t>
            </a:r>
            <a:r>
              <a:rPr lang="pt-BR" dirty="0"/>
              <a:t>, </a:t>
            </a:r>
            <a:r>
              <a:rPr lang="pt-BR" dirty="0" err="1"/>
              <a:t>parametros</a:t>
            </a:r>
            <a:r>
              <a:rPr lang="pt-BR" dirty="0"/>
              <a:t>, </a:t>
            </a:r>
            <a:r>
              <a:rPr lang="pt-BR" dirty="0" err="1"/>
              <a:t>function</a:t>
            </a:r>
            <a:r>
              <a:rPr lang="pt-BR" dirty="0"/>
              <a:t> (</a:t>
            </a:r>
            <a:r>
              <a:rPr lang="pt-BR" dirty="0" err="1"/>
              <a:t>error</a:t>
            </a:r>
            <a:r>
              <a:rPr lang="pt-BR" dirty="0"/>
              <a:t>, </a:t>
            </a:r>
            <a:r>
              <a:rPr lang="pt-BR" dirty="0" err="1">
                <a:highlight>
                  <a:srgbClr val="808080"/>
                </a:highlight>
              </a:rPr>
              <a:t>result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            </a:t>
            </a:r>
            <a:r>
              <a:rPr lang="pt-BR" dirty="0" err="1"/>
              <a:t>if</a:t>
            </a:r>
            <a:r>
              <a:rPr lang="pt-BR" dirty="0"/>
              <a:t> (</a:t>
            </a:r>
            <a:r>
              <a:rPr lang="pt-BR" dirty="0" err="1"/>
              <a:t>error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                </a:t>
            </a:r>
            <a:r>
              <a:rPr lang="pt-BR" dirty="0" err="1"/>
              <a:t>reject</a:t>
            </a:r>
            <a:r>
              <a:rPr lang="pt-BR" dirty="0"/>
              <a:t>(</a:t>
            </a:r>
            <a:r>
              <a:rPr lang="pt-BR" dirty="0" err="1"/>
              <a:t>error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        } </a:t>
            </a:r>
            <a:r>
              <a:rPr lang="pt-BR" dirty="0" err="1"/>
              <a:t>else</a:t>
            </a:r>
            <a:r>
              <a:rPr lang="pt-BR" dirty="0"/>
              <a:t> {</a:t>
            </a:r>
          </a:p>
          <a:p>
            <a:pPr marL="0" indent="0">
              <a:buNone/>
            </a:pPr>
            <a:r>
              <a:rPr lang="pt-BR" dirty="0"/>
              <a:t>                    resolve(</a:t>
            </a:r>
            <a:r>
              <a:rPr lang="pt-BR" dirty="0" err="1">
                <a:highlight>
                  <a:srgbClr val="808080"/>
                </a:highlight>
              </a:rPr>
              <a:t>result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        }</a:t>
            </a:r>
          </a:p>
          <a:p>
            <a:pPr marL="0" indent="0">
              <a:buNone/>
            </a:pPr>
            <a:r>
              <a:rPr lang="pt-BR" dirty="0"/>
              <a:t>            });</a:t>
            </a:r>
          </a:p>
          <a:p>
            <a:pPr marL="0" indent="0">
              <a:buNone/>
            </a:pPr>
            <a:r>
              <a:rPr lang="pt-BR" dirty="0"/>
              <a:t>        });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b="1" dirty="0" err="1">
                <a:solidFill>
                  <a:schemeClr val="accent1"/>
                </a:solidFill>
              </a:rPr>
              <a:t>operacaoAssincrona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34805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A5B4632-C963-4296-86F0-79AA9EA5A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8328" y="303591"/>
            <a:ext cx="3657600" cy="589674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468E450-A23C-0BE7-4234-92B47BB9A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637125"/>
            <a:ext cx="3163824" cy="5256371"/>
          </a:xfrm>
        </p:spPr>
        <p:txBody>
          <a:bodyPr>
            <a:norm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Para que serve Node.js?</a:t>
            </a:r>
          </a:p>
        </p:txBody>
      </p:sp>
      <p:graphicFrame>
        <p:nvGraphicFramePr>
          <p:cNvPr id="5" name="Espaço Reservado para Conteúdo 2">
            <a:extLst>
              <a:ext uri="{FF2B5EF4-FFF2-40B4-BE49-F238E27FC236}">
                <a16:creationId xmlns:a16="http://schemas.microsoft.com/office/drawing/2014/main" id="{770ED25A-071F-10F4-01A2-F5AE3A2CFA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6976614"/>
              </p:ext>
            </p:extLst>
          </p:nvPr>
        </p:nvGraphicFramePr>
        <p:xfrm>
          <a:off x="4517136" y="303591"/>
          <a:ext cx="7242048" cy="5896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6432776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AD7D975-038B-AAC2-17AF-217CB4AA31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629"/>
            <a:ext cx="10515600" cy="602733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t-BR" dirty="0"/>
              <a:t> </a:t>
            </a:r>
            <a:r>
              <a:rPr lang="pt-BR" dirty="0" err="1"/>
              <a:t>async</a:t>
            </a:r>
            <a:r>
              <a:rPr lang="pt-BR" dirty="0"/>
              <a:t> delete() {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/>
              <a:t>operacaoAssincrona</a:t>
            </a:r>
            <a:r>
              <a:rPr lang="pt-BR" dirty="0"/>
              <a:t> = new </a:t>
            </a:r>
            <a:r>
              <a:rPr lang="pt-BR" dirty="0" err="1"/>
              <a:t>Promise</a:t>
            </a:r>
            <a:r>
              <a:rPr lang="pt-BR" dirty="0"/>
              <a:t>((resolve, </a:t>
            </a:r>
            <a:r>
              <a:rPr lang="pt-BR" dirty="0" err="1"/>
              <a:t>reject</a:t>
            </a:r>
            <a:r>
              <a:rPr lang="pt-BR" dirty="0"/>
              <a:t>) =&gt; {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/>
              <a:t>idFuncionario</a:t>
            </a:r>
            <a:r>
              <a:rPr lang="pt-BR" dirty="0"/>
              <a:t> = </a:t>
            </a:r>
            <a:r>
              <a:rPr lang="pt-BR" dirty="0" err="1"/>
              <a:t>this.getIdFuncionario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let</a:t>
            </a:r>
            <a:r>
              <a:rPr lang="pt-BR" dirty="0"/>
              <a:t> </a:t>
            </a:r>
            <a:r>
              <a:rPr lang="pt-BR" dirty="0" err="1"/>
              <a:t>parametros</a:t>
            </a:r>
            <a:r>
              <a:rPr lang="pt-BR" dirty="0"/>
              <a:t> = [</a:t>
            </a:r>
            <a:r>
              <a:rPr lang="pt-BR" dirty="0" err="1"/>
              <a:t>idFuncionario</a:t>
            </a:r>
            <a:r>
              <a:rPr lang="pt-BR" dirty="0"/>
              <a:t>];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let</a:t>
            </a:r>
            <a:r>
              <a:rPr lang="pt-BR" dirty="0"/>
              <a:t> </a:t>
            </a:r>
            <a:r>
              <a:rPr lang="pt-BR" dirty="0" err="1"/>
              <a:t>sql</a:t>
            </a:r>
            <a:r>
              <a:rPr lang="pt-BR" dirty="0"/>
              <a:t> = "delete </a:t>
            </a:r>
            <a:r>
              <a:rPr lang="pt-BR" dirty="0" err="1"/>
              <a:t>from</a:t>
            </a:r>
            <a:r>
              <a:rPr lang="pt-BR" dirty="0"/>
              <a:t> </a:t>
            </a:r>
            <a:r>
              <a:rPr lang="pt-BR" dirty="0" err="1"/>
              <a:t>funcionario</a:t>
            </a:r>
            <a:r>
              <a:rPr lang="pt-BR" dirty="0"/>
              <a:t> </a:t>
            </a:r>
            <a:r>
              <a:rPr lang="pt-BR" dirty="0" err="1"/>
              <a:t>where</a:t>
            </a:r>
            <a:r>
              <a:rPr lang="pt-BR" dirty="0"/>
              <a:t> </a:t>
            </a:r>
            <a:r>
              <a:rPr lang="pt-BR" dirty="0" err="1"/>
              <a:t>idFuncionario</a:t>
            </a:r>
            <a:r>
              <a:rPr lang="pt-BR" dirty="0"/>
              <a:t> = ?";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this.banco.query</a:t>
            </a:r>
            <a:r>
              <a:rPr lang="pt-BR" dirty="0"/>
              <a:t>(</a:t>
            </a:r>
            <a:r>
              <a:rPr lang="pt-BR" dirty="0" err="1"/>
              <a:t>sql</a:t>
            </a:r>
            <a:r>
              <a:rPr lang="pt-BR" dirty="0"/>
              <a:t>, </a:t>
            </a:r>
            <a:r>
              <a:rPr lang="pt-BR" dirty="0" err="1"/>
              <a:t>parametros</a:t>
            </a:r>
            <a:r>
              <a:rPr lang="pt-BR" dirty="0"/>
              <a:t>, </a:t>
            </a:r>
            <a:r>
              <a:rPr lang="pt-BR" dirty="0" err="1"/>
              <a:t>function</a:t>
            </a:r>
            <a:r>
              <a:rPr lang="pt-BR" dirty="0"/>
              <a:t> (</a:t>
            </a:r>
            <a:r>
              <a:rPr lang="pt-BR" dirty="0" err="1"/>
              <a:t>error</a:t>
            </a:r>
            <a:r>
              <a:rPr lang="pt-BR" dirty="0"/>
              <a:t>, </a:t>
            </a:r>
            <a:r>
              <a:rPr lang="pt-BR" dirty="0" err="1"/>
              <a:t>result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            </a:t>
            </a:r>
            <a:r>
              <a:rPr lang="pt-BR" dirty="0" err="1"/>
              <a:t>if</a:t>
            </a:r>
            <a:r>
              <a:rPr lang="pt-BR" dirty="0"/>
              <a:t> (</a:t>
            </a:r>
            <a:r>
              <a:rPr lang="pt-BR" dirty="0" err="1"/>
              <a:t>error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                </a:t>
            </a:r>
            <a:r>
              <a:rPr lang="pt-BR" dirty="0" err="1"/>
              <a:t>reject</a:t>
            </a:r>
            <a:r>
              <a:rPr lang="pt-BR" dirty="0"/>
              <a:t>(</a:t>
            </a:r>
            <a:r>
              <a:rPr lang="pt-BR" dirty="0" err="1"/>
              <a:t>error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        } </a:t>
            </a:r>
            <a:r>
              <a:rPr lang="pt-BR" dirty="0" err="1"/>
              <a:t>else</a:t>
            </a:r>
            <a:r>
              <a:rPr lang="pt-BR" dirty="0"/>
              <a:t> {</a:t>
            </a:r>
          </a:p>
          <a:p>
            <a:pPr marL="0" indent="0">
              <a:buNone/>
            </a:pPr>
            <a:r>
              <a:rPr lang="pt-BR" dirty="0"/>
              <a:t>                    resolve(</a:t>
            </a:r>
            <a:r>
              <a:rPr lang="pt-BR" dirty="0" err="1"/>
              <a:t>result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        }</a:t>
            </a:r>
          </a:p>
          <a:p>
            <a:pPr marL="0" indent="0">
              <a:buNone/>
            </a:pPr>
            <a:r>
              <a:rPr lang="pt-BR" dirty="0"/>
              <a:t>            });</a:t>
            </a:r>
          </a:p>
          <a:p>
            <a:pPr marL="0" indent="0">
              <a:buNone/>
            </a:pPr>
            <a:r>
              <a:rPr lang="pt-BR" dirty="0"/>
              <a:t>        });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operacaoAssincrona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314964916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92F0011-6858-F494-FED9-8F347F132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86294"/>
            <a:ext cx="10515600" cy="5885411"/>
          </a:xfrm>
        </p:spPr>
        <p:txBody>
          <a:bodyPr>
            <a:noAutofit/>
          </a:bodyPr>
          <a:lstStyle/>
          <a:p>
            <a:pPr marL="0" indent="0">
              <a:spcBef>
                <a:spcPts val="300"/>
              </a:spcBef>
              <a:buNone/>
            </a:pPr>
            <a:r>
              <a:rPr lang="pt-BR" sz="1500" dirty="0"/>
              <a:t> </a:t>
            </a:r>
            <a:r>
              <a:rPr lang="pt-BR" sz="1500" dirty="0" err="1"/>
              <a:t>async</a:t>
            </a:r>
            <a:r>
              <a:rPr lang="pt-BR" sz="1500" dirty="0"/>
              <a:t> login()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500" dirty="0"/>
              <a:t>        </a:t>
            </a:r>
            <a:r>
              <a:rPr lang="pt-BR" sz="1500" dirty="0" err="1"/>
              <a:t>const</a:t>
            </a:r>
            <a:r>
              <a:rPr lang="pt-BR" sz="1500" dirty="0"/>
              <a:t> </a:t>
            </a:r>
            <a:r>
              <a:rPr lang="pt-BR" sz="1500" dirty="0" err="1"/>
              <a:t>operacaoAssincrona</a:t>
            </a:r>
            <a:r>
              <a:rPr lang="pt-BR" sz="1500" dirty="0"/>
              <a:t> = new </a:t>
            </a:r>
            <a:r>
              <a:rPr lang="pt-BR" sz="1500" dirty="0" err="1"/>
              <a:t>Promise</a:t>
            </a:r>
            <a:r>
              <a:rPr lang="pt-BR" sz="1500" dirty="0"/>
              <a:t>((resolve, </a:t>
            </a:r>
            <a:r>
              <a:rPr lang="pt-BR" sz="1500" dirty="0" err="1"/>
              <a:t>reject</a:t>
            </a:r>
            <a:r>
              <a:rPr lang="pt-BR" sz="1500" dirty="0"/>
              <a:t>) =&gt;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500" dirty="0"/>
              <a:t>            </a:t>
            </a:r>
            <a:r>
              <a:rPr lang="pt-BR" sz="1500" dirty="0" err="1"/>
              <a:t>const</a:t>
            </a:r>
            <a:r>
              <a:rPr lang="pt-BR" sz="1500" dirty="0"/>
              <a:t> </a:t>
            </a:r>
            <a:r>
              <a:rPr lang="pt-BR" sz="1500" dirty="0" err="1"/>
              <a:t>email</a:t>
            </a:r>
            <a:r>
              <a:rPr lang="pt-BR" sz="1500" dirty="0"/>
              <a:t> = </a:t>
            </a:r>
            <a:r>
              <a:rPr lang="pt-BR" sz="1500" dirty="0" err="1"/>
              <a:t>this.getEmail</a:t>
            </a:r>
            <a:r>
              <a:rPr lang="pt-BR" sz="1500" dirty="0"/>
              <a:t>();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500" dirty="0"/>
              <a:t>            </a:t>
            </a:r>
            <a:r>
              <a:rPr lang="pt-BR" sz="1500" dirty="0" err="1"/>
              <a:t>const</a:t>
            </a:r>
            <a:r>
              <a:rPr lang="pt-BR" sz="1500" dirty="0"/>
              <a:t> senha = </a:t>
            </a:r>
            <a:r>
              <a:rPr lang="pt-BR" sz="1500" dirty="0" err="1"/>
              <a:t>md5</a:t>
            </a:r>
            <a:r>
              <a:rPr lang="pt-BR" sz="1500" dirty="0"/>
              <a:t>(</a:t>
            </a:r>
            <a:r>
              <a:rPr lang="pt-BR" sz="1500" dirty="0" err="1"/>
              <a:t>this.getSenha</a:t>
            </a:r>
            <a:r>
              <a:rPr lang="pt-BR" sz="1500" dirty="0"/>
              <a:t>());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500" dirty="0"/>
              <a:t>            </a:t>
            </a:r>
            <a:r>
              <a:rPr lang="pt-BR" sz="1500" dirty="0" err="1"/>
              <a:t>let</a:t>
            </a:r>
            <a:r>
              <a:rPr lang="pt-BR" sz="1500" dirty="0"/>
              <a:t> </a:t>
            </a:r>
            <a:r>
              <a:rPr lang="pt-BR" sz="1500" dirty="0" err="1"/>
              <a:t>parametros</a:t>
            </a:r>
            <a:r>
              <a:rPr lang="pt-BR" sz="1500" dirty="0"/>
              <a:t> = [</a:t>
            </a:r>
            <a:r>
              <a:rPr lang="pt-BR" sz="1500" dirty="0" err="1"/>
              <a:t>email</a:t>
            </a:r>
            <a:r>
              <a:rPr lang="pt-BR" sz="1500" dirty="0"/>
              <a:t>, senha];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500" dirty="0"/>
              <a:t>            </a:t>
            </a:r>
            <a:r>
              <a:rPr lang="pt-BR" sz="1500" dirty="0" err="1"/>
              <a:t>let</a:t>
            </a:r>
            <a:r>
              <a:rPr lang="pt-BR" sz="1500" dirty="0"/>
              <a:t> </a:t>
            </a:r>
            <a:r>
              <a:rPr lang="pt-BR" sz="1500" dirty="0" err="1"/>
              <a:t>sql</a:t>
            </a:r>
            <a:r>
              <a:rPr lang="pt-BR" sz="1500" dirty="0"/>
              <a:t> = "</a:t>
            </a:r>
            <a:r>
              <a:rPr lang="pt-BR" sz="1500" i="1" dirty="0" err="1"/>
              <a:t>SELECT</a:t>
            </a:r>
            <a:r>
              <a:rPr lang="pt-BR" sz="1500" i="1" dirty="0"/>
              <a:t> COUNT(*) AS </a:t>
            </a:r>
            <a:r>
              <a:rPr lang="pt-BR" sz="1500" i="1" dirty="0" err="1"/>
              <a:t>qtd</a:t>
            </a:r>
            <a:r>
              <a:rPr lang="pt-BR" sz="1500" i="1" dirty="0"/>
              <a:t> ,</a:t>
            </a:r>
            <a:r>
              <a:rPr lang="pt-BR" sz="1500" i="1" dirty="0" err="1"/>
              <a:t>nome,email</a:t>
            </a:r>
            <a:r>
              <a:rPr lang="pt-BR" sz="1500" i="1" dirty="0"/>
              <a:t> </a:t>
            </a:r>
            <a:r>
              <a:rPr lang="pt-BR" sz="1500" i="1" dirty="0" err="1"/>
              <a:t>FROM</a:t>
            </a:r>
            <a:r>
              <a:rPr lang="pt-BR" sz="1500" i="1" dirty="0"/>
              <a:t> </a:t>
            </a:r>
            <a:r>
              <a:rPr lang="pt-BR" sz="1500" i="1" dirty="0" err="1"/>
              <a:t>funcionario</a:t>
            </a:r>
            <a:r>
              <a:rPr lang="pt-BR" sz="1500" i="1" dirty="0"/>
              <a:t> WHERE </a:t>
            </a:r>
            <a:r>
              <a:rPr lang="pt-BR" sz="1500" i="1" dirty="0" err="1"/>
              <a:t>email</a:t>
            </a:r>
            <a:r>
              <a:rPr lang="pt-BR" sz="1500" i="1" dirty="0"/>
              <a:t> =? </a:t>
            </a:r>
            <a:r>
              <a:rPr lang="pt-BR" sz="1500" i="1" dirty="0" err="1"/>
              <a:t>AND</a:t>
            </a:r>
            <a:r>
              <a:rPr lang="pt-BR" sz="1500" i="1" dirty="0"/>
              <a:t> senha =?</a:t>
            </a:r>
            <a:r>
              <a:rPr lang="pt-BR" sz="1500" dirty="0"/>
              <a:t>";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500" dirty="0"/>
              <a:t>            </a:t>
            </a:r>
            <a:r>
              <a:rPr lang="pt-BR" sz="1500" dirty="0" err="1"/>
              <a:t>const</a:t>
            </a:r>
            <a:r>
              <a:rPr lang="pt-BR" sz="1500" dirty="0"/>
              <a:t> </a:t>
            </a:r>
            <a:r>
              <a:rPr lang="pt-BR" sz="1500" dirty="0" err="1"/>
              <a:t>result</a:t>
            </a:r>
            <a:r>
              <a:rPr lang="pt-BR" sz="1500" dirty="0"/>
              <a:t> = </a:t>
            </a:r>
            <a:r>
              <a:rPr lang="pt-BR" sz="1500" dirty="0" err="1"/>
              <a:t>this.banco.query</a:t>
            </a:r>
            <a:r>
              <a:rPr lang="pt-BR" sz="1500" dirty="0"/>
              <a:t>(</a:t>
            </a:r>
            <a:r>
              <a:rPr lang="pt-BR" sz="1500" dirty="0" err="1"/>
              <a:t>sql</a:t>
            </a:r>
            <a:r>
              <a:rPr lang="pt-BR" sz="1500" dirty="0"/>
              <a:t>, </a:t>
            </a:r>
            <a:r>
              <a:rPr lang="pt-BR" sz="1500" dirty="0" err="1"/>
              <a:t>parametros</a:t>
            </a:r>
            <a:r>
              <a:rPr lang="pt-BR" sz="1500" dirty="0"/>
              <a:t>, (</a:t>
            </a:r>
            <a:r>
              <a:rPr lang="pt-BR" sz="1500" dirty="0" err="1"/>
              <a:t>error</a:t>
            </a:r>
            <a:r>
              <a:rPr lang="pt-BR" sz="1500" dirty="0"/>
              <a:t>, </a:t>
            </a:r>
            <a:r>
              <a:rPr lang="pt-BR" sz="1500" dirty="0" err="1"/>
              <a:t>result</a:t>
            </a:r>
            <a:r>
              <a:rPr lang="pt-BR" sz="1500" dirty="0"/>
              <a:t>) =&gt;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500" dirty="0"/>
              <a:t>                </a:t>
            </a:r>
            <a:r>
              <a:rPr lang="pt-BR" sz="1500" dirty="0" err="1"/>
              <a:t>if</a:t>
            </a:r>
            <a:r>
              <a:rPr lang="pt-BR" sz="1500" dirty="0"/>
              <a:t> (</a:t>
            </a:r>
            <a:r>
              <a:rPr lang="pt-BR" sz="1500" dirty="0" err="1"/>
              <a:t>error</a:t>
            </a:r>
            <a:r>
              <a:rPr lang="pt-BR" sz="1500" dirty="0"/>
              <a:t>)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500" dirty="0"/>
              <a:t>                    </a:t>
            </a:r>
            <a:r>
              <a:rPr lang="pt-BR" sz="1500" dirty="0" err="1"/>
              <a:t>reject</a:t>
            </a:r>
            <a:r>
              <a:rPr lang="pt-BR" sz="1500" dirty="0"/>
              <a:t>(</a:t>
            </a:r>
            <a:r>
              <a:rPr lang="pt-BR" sz="1500" dirty="0" err="1"/>
              <a:t>error</a:t>
            </a:r>
            <a:r>
              <a:rPr lang="pt-BR" sz="1500" dirty="0"/>
              <a:t>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500" dirty="0"/>
              <a:t>                } </a:t>
            </a:r>
            <a:r>
              <a:rPr lang="pt-BR" sz="1500" dirty="0" err="1"/>
              <a:t>else</a:t>
            </a:r>
            <a:r>
              <a:rPr lang="pt-BR" sz="1500" dirty="0"/>
              <a:t>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500" dirty="0"/>
              <a:t>                    </a:t>
            </a:r>
            <a:r>
              <a:rPr lang="pt-BR" sz="1500" dirty="0" err="1"/>
              <a:t>if</a:t>
            </a:r>
            <a:r>
              <a:rPr lang="pt-BR" sz="1500" dirty="0"/>
              <a:t> (</a:t>
            </a:r>
            <a:r>
              <a:rPr lang="pt-BR" sz="1500" dirty="0" err="1"/>
              <a:t>result</a:t>
            </a:r>
            <a:r>
              <a:rPr lang="pt-BR" sz="1500" dirty="0"/>
              <a:t>[0].</a:t>
            </a:r>
            <a:r>
              <a:rPr lang="pt-BR" sz="1500" dirty="0" err="1"/>
              <a:t>qtd</a:t>
            </a:r>
            <a:r>
              <a:rPr lang="pt-BR" sz="1500" dirty="0"/>
              <a:t> == 1)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500" dirty="0"/>
              <a:t>                        </a:t>
            </a:r>
            <a:r>
              <a:rPr lang="pt-BR" sz="1500" dirty="0" err="1"/>
              <a:t>const</a:t>
            </a:r>
            <a:r>
              <a:rPr lang="pt-BR" sz="1500" dirty="0"/>
              <a:t> resposta = {</a:t>
            </a:r>
            <a:r>
              <a:rPr lang="pt-BR" sz="1500" dirty="0">
                <a:highlight>
                  <a:srgbClr val="00FF00"/>
                </a:highlight>
              </a:rPr>
              <a:t>status: </a:t>
            </a:r>
            <a:r>
              <a:rPr lang="pt-BR" sz="1500" dirty="0" err="1">
                <a:highlight>
                  <a:srgbClr val="00FF00"/>
                </a:highlight>
              </a:rPr>
              <a:t>true</a:t>
            </a:r>
            <a:r>
              <a:rPr lang="pt-BR" sz="1500" dirty="0">
                <a:highlight>
                  <a:srgbClr val="00FF00"/>
                </a:highlight>
              </a:rPr>
              <a:t>, nome: </a:t>
            </a:r>
            <a:r>
              <a:rPr lang="pt-BR" sz="1500" dirty="0" err="1">
                <a:highlight>
                  <a:srgbClr val="00FF00"/>
                </a:highlight>
              </a:rPr>
              <a:t>result</a:t>
            </a:r>
            <a:r>
              <a:rPr lang="pt-BR" sz="1500" dirty="0">
                <a:highlight>
                  <a:srgbClr val="00FF00"/>
                </a:highlight>
              </a:rPr>
              <a:t>[0].nome, </a:t>
            </a:r>
            <a:r>
              <a:rPr lang="pt-BR" sz="1500" dirty="0" err="1">
                <a:highlight>
                  <a:srgbClr val="00FF00"/>
                </a:highlight>
              </a:rPr>
              <a:t>email</a:t>
            </a:r>
            <a:r>
              <a:rPr lang="pt-BR" sz="1500" dirty="0">
                <a:highlight>
                  <a:srgbClr val="00FF00"/>
                </a:highlight>
              </a:rPr>
              <a:t>: </a:t>
            </a:r>
            <a:r>
              <a:rPr lang="pt-BR" sz="1500" dirty="0" err="1">
                <a:highlight>
                  <a:srgbClr val="00FF00"/>
                </a:highlight>
              </a:rPr>
              <a:t>result</a:t>
            </a:r>
            <a:r>
              <a:rPr lang="pt-BR" sz="1500" dirty="0">
                <a:highlight>
                  <a:srgbClr val="00FF00"/>
                </a:highlight>
              </a:rPr>
              <a:t>[0].</a:t>
            </a:r>
            <a:r>
              <a:rPr lang="pt-BR" sz="1500" dirty="0" err="1">
                <a:highlight>
                  <a:srgbClr val="00FF00"/>
                </a:highlight>
              </a:rPr>
              <a:t>email</a:t>
            </a:r>
            <a:r>
              <a:rPr lang="pt-BR" sz="1500" dirty="0">
                <a:highlight>
                  <a:srgbClr val="00FF00"/>
                </a:highlight>
              </a:rPr>
              <a:t> </a:t>
            </a:r>
            <a:r>
              <a:rPr lang="pt-BR" sz="1500" dirty="0"/>
              <a:t>};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500" dirty="0"/>
              <a:t>                        resolve(</a:t>
            </a:r>
            <a:r>
              <a:rPr lang="pt-BR" sz="1500" dirty="0">
                <a:highlight>
                  <a:srgbClr val="00FFFF"/>
                </a:highlight>
              </a:rPr>
              <a:t>resposta</a:t>
            </a:r>
            <a:r>
              <a:rPr lang="pt-BR" sz="1500" dirty="0"/>
              <a:t>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500" dirty="0"/>
              <a:t>                    } </a:t>
            </a:r>
            <a:r>
              <a:rPr lang="pt-BR" sz="1500" dirty="0" err="1"/>
              <a:t>else</a:t>
            </a:r>
            <a:r>
              <a:rPr lang="pt-BR" sz="1500" dirty="0"/>
              <a:t> {  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500" dirty="0"/>
              <a:t>                        </a:t>
            </a:r>
            <a:r>
              <a:rPr lang="pt-BR" sz="1500" dirty="0" err="1"/>
              <a:t>const</a:t>
            </a:r>
            <a:r>
              <a:rPr lang="pt-BR" sz="1500" dirty="0"/>
              <a:t> resposta = { </a:t>
            </a:r>
            <a:r>
              <a:rPr lang="pt-BR" sz="1500" dirty="0">
                <a:highlight>
                  <a:srgbClr val="00FF00"/>
                </a:highlight>
              </a:rPr>
              <a:t>status: false </a:t>
            </a:r>
            <a:r>
              <a:rPr lang="pt-BR" sz="1500" dirty="0"/>
              <a:t>}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500" dirty="0"/>
              <a:t>                        resolve(</a:t>
            </a:r>
            <a:r>
              <a:rPr lang="pt-BR" sz="1500" dirty="0">
                <a:highlight>
                  <a:srgbClr val="00FFFF"/>
                </a:highlight>
              </a:rPr>
              <a:t>resposta</a:t>
            </a:r>
            <a:r>
              <a:rPr lang="pt-BR" sz="1500" dirty="0"/>
              <a:t>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500" dirty="0"/>
              <a:t>                    }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500" dirty="0"/>
              <a:t>                }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500" dirty="0"/>
              <a:t>            });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500" dirty="0"/>
              <a:t>        });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500" dirty="0"/>
              <a:t>        </a:t>
            </a:r>
            <a:r>
              <a:rPr lang="pt-BR" sz="1500" dirty="0" err="1"/>
              <a:t>return</a:t>
            </a:r>
            <a:r>
              <a:rPr lang="pt-BR" sz="1500" dirty="0"/>
              <a:t> </a:t>
            </a:r>
            <a:r>
              <a:rPr lang="pt-BR" sz="1500" dirty="0" err="1"/>
              <a:t>operacaoAssincrona</a:t>
            </a:r>
            <a:r>
              <a:rPr lang="pt-BR" sz="1500" dirty="0"/>
              <a:t>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sz="1500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228581209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C8B9E3-5B69-8CAD-F64D-B432602A3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7374" y="365125"/>
            <a:ext cx="2226425" cy="1325563"/>
          </a:xfrm>
        </p:spPr>
        <p:txBody>
          <a:bodyPr/>
          <a:lstStyle/>
          <a:p>
            <a:r>
              <a:rPr lang="pt-BR" dirty="0" err="1"/>
              <a:t>App.js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14683A0-4D8E-58DB-DE80-992D09DFE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4"/>
            <a:ext cx="10515600" cy="5994111"/>
          </a:xfrm>
        </p:spPr>
        <p:txBody>
          <a:bodyPr>
            <a:normAutofit fontScale="55000" lnSpcReduction="20000"/>
          </a:bodyPr>
          <a:lstStyle/>
          <a:p>
            <a:pPr marL="0" indent="0">
              <a:spcBef>
                <a:spcPts val="300"/>
              </a:spcBef>
              <a:buNone/>
            </a:pPr>
            <a:r>
              <a:rPr lang="pt-BR" dirty="0" err="1"/>
              <a:t>let</a:t>
            </a:r>
            <a:r>
              <a:rPr lang="pt-BR" dirty="0"/>
              <a:t> </a:t>
            </a:r>
            <a:r>
              <a:rPr lang="pt-BR" dirty="0" err="1"/>
              <a:t>express</a:t>
            </a:r>
            <a:r>
              <a:rPr lang="pt-BR" dirty="0"/>
              <a:t> = require('</a:t>
            </a:r>
            <a:r>
              <a:rPr lang="pt-BR" dirty="0" err="1"/>
              <a:t>express</a:t>
            </a:r>
            <a:r>
              <a:rPr lang="pt-BR" dirty="0"/>
              <a:t>');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var </a:t>
            </a:r>
            <a:r>
              <a:rPr lang="pt-BR" dirty="0" err="1"/>
              <a:t>mysql</a:t>
            </a:r>
            <a:r>
              <a:rPr lang="pt-BR" dirty="0"/>
              <a:t> = require('</a:t>
            </a:r>
            <a:r>
              <a:rPr lang="pt-BR" dirty="0" err="1"/>
              <a:t>mysql</a:t>
            </a:r>
            <a:r>
              <a:rPr lang="pt-BR" dirty="0"/>
              <a:t>');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var </a:t>
            </a:r>
            <a:r>
              <a:rPr lang="pt-BR" dirty="0" err="1"/>
              <a:t>rotas_cargos</a:t>
            </a:r>
            <a:r>
              <a:rPr lang="pt-BR" dirty="0"/>
              <a:t> = require('./rotas/</a:t>
            </a:r>
            <a:r>
              <a:rPr lang="pt-BR" dirty="0" err="1"/>
              <a:t>rotas_cargos</a:t>
            </a:r>
            <a:r>
              <a:rPr lang="pt-BR" dirty="0"/>
              <a:t>');  //module </a:t>
            </a:r>
            <a:r>
              <a:rPr lang="pt-BR" dirty="0" err="1"/>
              <a:t>you</a:t>
            </a:r>
            <a:r>
              <a:rPr lang="pt-BR" dirty="0"/>
              <a:t> </a:t>
            </a:r>
            <a:r>
              <a:rPr lang="pt-BR" dirty="0" err="1"/>
              <a:t>want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include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var </a:t>
            </a:r>
            <a:r>
              <a:rPr lang="pt-BR" dirty="0" err="1"/>
              <a:t>rotas_funcionarios</a:t>
            </a:r>
            <a:r>
              <a:rPr lang="pt-BR" dirty="0"/>
              <a:t> = require('./rotas/</a:t>
            </a:r>
            <a:r>
              <a:rPr lang="pt-BR" dirty="0" err="1"/>
              <a:t>rotas_funcionarios</a:t>
            </a:r>
            <a:r>
              <a:rPr lang="pt-BR" dirty="0"/>
              <a:t>');  //module </a:t>
            </a:r>
            <a:r>
              <a:rPr lang="pt-BR" dirty="0" err="1"/>
              <a:t>you</a:t>
            </a:r>
            <a:r>
              <a:rPr lang="pt-BR" dirty="0"/>
              <a:t> </a:t>
            </a:r>
            <a:r>
              <a:rPr lang="pt-BR" dirty="0" err="1"/>
              <a:t>want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include</a:t>
            </a:r>
          </a:p>
          <a:p>
            <a:pPr marL="0" indent="0">
              <a:spcBef>
                <a:spcPts val="300"/>
              </a:spcBef>
              <a:buNone/>
            </a:pPr>
            <a:endParaRPr lang="pt-BR" dirty="0"/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var </a:t>
            </a:r>
            <a:r>
              <a:rPr lang="pt-BR" dirty="0">
                <a:highlight>
                  <a:srgbClr val="FFFF00"/>
                </a:highlight>
              </a:rPr>
              <a:t>app</a:t>
            </a:r>
            <a:r>
              <a:rPr lang="pt-BR" dirty="0"/>
              <a:t> = </a:t>
            </a:r>
            <a:r>
              <a:rPr lang="pt-BR" dirty="0" err="1"/>
              <a:t>express</a:t>
            </a:r>
            <a:r>
              <a:rPr lang="pt-BR" dirty="0"/>
              <a:t>();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 err="1">
                <a:highlight>
                  <a:srgbClr val="FFFF00"/>
                </a:highlight>
              </a:rPr>
              <a:t>app</a:t>
            </a:r>
            <a:r>
              <a:rPr lang="pt-BR" dirty="0" err="1"/>
              <a:t>.use</a:t>
            </a:r>
            <a:r>
              <a:rPr lang="pt-BR" dirty="0"/>
              <a:t>(</a:t>
            </a:r>
            <a:r>
              <a:rPr lang="pt-BR" dirty="0" err="1"/>
              <a:t>express.static</a:t>
            </a:r>
            <a:r>
              <a:rPr lang="pt-BR" dirty="0"/>
              <a:t>('</a:t>
            </a:r>
            <a:r>
              <a:rPr lang="pt-BR" dirty="0" err="1"/>
              <a:t>js</a:t>
            </a:r>
            <a:r>
              <a:rPr lang="pt-BR" dirty="0"/>
              <a:t>'));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 err="1">
                <a:highlight>
                  <a:srgbClr val="FFFF00"/>
                </a:highlight>
              </a:rPr>
              <a:t>app</a:t>
            </a:r>
            <a:r>
              <a:rPr lang="pt-BR" dirty="0" err="1"/>
              <a:t>.use</a:t>
            </a:r>
            <a:r>
              <a:rPr lang="pt-BR" dirty="0"/>
              <a:t>(</a:t>
            </a:r>
            <a:r>
              <a:rPr lang="pt-BR" dirty="0" err="1"/>
              <a:t>express.json</a:t>
            </a:r>
            <a:r>
              <a:rPr lang="pt-BR" dirty="0"/>
              <a:t>())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 err="1">
                <a:highlight>
                  <a:srgbClr val="FFFF00"/>
                </a:highlight>
              </a:rPr>
              <a:t>app</a:t>
            </a:r>
            <a:r>
              <a:rPr lang="pt-BR" dirty="0" err="1"/>
              <a:t>.use</a:t>
            </a:r>
            <a:r>
              <a:rPr lang="pt-BR" dirty="0"/>
              <a:t>('/</a:t>
            </a:r>
            <a:r>
              <a:rPr lang="pt-BR" dirty="0" err="1"/>
              <a:t>view</a:t>
            </a:r>
            <a:r>
              <a:rPr lang="pt-BR" dirty="0"/>
              <a:t>', </a:t>
            </a:r>
            <a:r>
              <a:rPr lang="pt-BR" dirty="0" err="1"/>
              <a:t>express.static</a:t>
            </a:r>
            <a:r>
              <a:rPr lang="pt-BR" dirty="0"/>
              <a:t>(__</a:t>
            </a:r>
            <a:r>
              <a:rPr lang="pt-BR" dirty="0" err="1"/>
              <a:t>dirname</a:t>
            </a:r>
            <a:r>
              <a:rPr lang="pt-BR" dirty="0"/>
              <a:t> + '/</a:t>
            </a:r>
            <a:r>
              <a:rPr lang="pt-BR" dirty="0" err="1"/>
              <a:t>view</a:t>
            </a:r>
            <a:r>
              <a:rPr lang="pt-BR" dirty="0"/>
              <a:t>'));</a:t>
            </a:r>
          </a:p>
          <a:p>
            <a:pPr marL="0" indent="0">
              <a:spcBef>
                <a:spcPts val="300"/>
              </a:spcBef>
              <a:buNone/>
            </a:pPr>
            <a:endParaRPr lang="pt-BR" dirty="0"/>
          </a:p>
          <a:p>
            <a:pPr marL="0" indent="0">
              <a:spcBef>
                <a:spcPts val="300"/>
              </a:spcBef>
              <a:buNone/>
            </a:pPr>
            <a:r>
              <a:rPr lang="pt-BR" dirty="0" err="1"/>
              <a:t>let</a:t>
            </a:r>
            <a:r>
              <a:rPr lang="pt-BR" dirty="0"/>
              <a:t> porta = 3000;</a:t>
            </a:r>
          </a:p>
          <a:p>
            <a:pPr marL="0" indent="0">
              <a:spcBef>
                <a:spcPts val="300"/>
              </a:spcBef>
              <a:buNone/>
            </a:pPr>
            <a:endParaRPr lang="pt-BR" dirty="0"/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var </a:t>
            </a:r>
            <a:r>
              <a:rPr lang="pt-BR" dirty="0">
                <a:highlight>
                  <a:srgbClr val="00FF00"/>
                </a:highlight>
              </a:rPr>
              <a:t>banco</a:t>
            </a:r>
            <a:r>
              <a:rPr lang="pt-BR" dirty="0"/>
              <a:t> = </a:t>
            </a:r>
            <a:r>
              <a:rPr lang="pt-BR" dirty="0" err="1"/>
              <a:t>mysql.createPool</a:t>
            </a:r>
            <a:r>
              <a:rPr lang="pt-BR" dirty="0"/>
              <a:t>({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</a:t>
            </a:r>
            <a:r>
              <a:rPr lang="pt-BR" dirty="0" err="1"/>
              <a:t>connectionLimit</a:t>
            </a:r>
            <a:r>
              <a:rPr lang="pt-BR" dirty="0"/>
              <a:t>: 128,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host: '</a:t>
            </a:r>
            <a:r>
              <a:rPr lang="pt-BR" dirty="0" err="1"/>
              <a:t>localhost</a:t>
            </a:r>
            <a:r>
              <a:rPr lang="pt-BR" dirty="0"/>
              <a:t>',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</a:t>
            </a:r>
            <a:r>
              <a:rPr lang="pt-BR" dirty="0" err="1"/>
              <a:t>user</a:t>
            </a:r>
            <a:r>
              <a:rPr lang="pt-BR" dirty="0"/>
              <a:t>: 'root',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</a:t>
            </a:r>
            <a:r>
              <a:rPr lang="pt-BR" dirty="0" err="1"/>
              <a:t>password</a:t>
            </a:r>
            <a:r>
              <a:rPr lang="pt-BR" dirty="0"/>
              <a:t>: '',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</a:t>
            </a:r>
            <a:r>
              <a:rPr lang="pt-BR" dirty="0" err="1"/>
              <a:t>database</a:t>
            </a:r>
            <a:r>
              <a:rPr lang="pt-BR" dirty="0"/>
              <a:t>: '</a:t>
            </a:r>
            <a:r>
              <a:rPr lang="pt-BR" dirty="0" err="1"/>
              <a:t>paw007</a:t>
            </a:r>
            <a:r>
              <a:rPr lang="pt-BR" dirty="0"/>
              <a:t>'});</a:t>
            </a:r>
          </a:p>
          <a:p>
            <a:pPr marL="0" indent="0">
              <a:spcBef>
                <a:spcPts val="300"/>
              </a:spcBef>
              <a:buNone/>
            </a:pPr>
            <a:endParaRPr lang="pt-BR" dirty="0"/>
          </a:p>
          <a:p>
            <a:pPr marL="0" indent="0">
              <a:spcBef>
                <a:spcPts val="300"/>
              </a:spcBef>
              <a:buNone/>
            </a:pPr>
            <a:r>
              <a:rPr lang="pt-BR" dirty="0" err="1"/>
              <a:t>rotas_cargos</a:t>
            </a:r>
            <a:r>
              <a:rPr lang="pt-BR" dirty="0"/>
              <a:t>(</a:t>
            </a:r>
            <a:r>
              <a:rPr lang="pt-BR" dirty="0" err="1">
                <a:highlight>
                  <a:srgbClr val="FFFF00"/>
                </a:highlight>
              </a:rPr>
              <a:t>app</a:t>
            </a:r>
            <a:r>
              <a:rPr lang="pt-BR" dirty="0" err="1"/>
              <a:t>,</a:t>
            </a:r>
            <a:r>
              <a:rPr lang="pt-BR" dirty="0" err="1">
                <a:highlight>
                  <a:srgbClr val="00FF00"/>
                </a:highlight>
              </a:rPr>
              <a:t>banco</a:t>
            </a:r>
            <a:r>
              <a:rPr lang="pt-BR" dirty="0"/>
              <a:t>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 err="1"/>
              <a:t>rotas_funcionarios</a:t>
            </a:r>
            <a:r>
              <a:rPr lang="pt-BR" dirty="0"/>
              <a:t>(</a:t>
            </a:r>
            <a:r>
              <a:rPr lang="pt-BR" dirty="0" err="1">
                <a:highlight>
                  <a:srgbClr val="FFFF00"/>
                </a:highlight>
              </a:rPr>
              <a:t>app</a:t>
            </a:r>
            <a:r>
              <a:rPr lang="pt-BR" dirty="0" err="1"/>
              <a:t>,</a:t>
            </a:r>
            <a:r>
              <a:rPr lang="pt-BR" dirty="0" err="1">
                <a:highlight>
                  <a:srgbClr val="00FF00"/>
                </a:highlight>
              </a:rPr>
              <a:t>banco</a:t>
            </a:r>
            <a:r>
              <a:rPr lang="pt-BR" dirty="0"/>
              <a:t>);</a:t>
            </a:r>
          </a:p>
          <a:p>
            <a:pPr marL="0" indent="0">
              <a:spcBef>
                <a:spcPts val="300"/>
              </a:spcBef>
              <a:buNone/>
            </a:pPr>
            <a:endParaRPr lang="pt-BR" dirty="0"/>
          </a:p>
          <a:p>
            <a:pPr marL="0" indent="0">
              <a:spcBef>
                <a:spcPts val="300"/>
              </a:spcBef>
              <a:buNone/>
            </a:pPr>
            <a:r>
              <a:rPr lang="pt-BR" dirty="0" err="1">
                <a:highlight>
                  <a:srgbClr val="FFFF00"/>
                </a:highlight>
              </a:rPr>
              <a:t>app</a:t>
            </a:r>
            <a:r>
              <a:rPr lang="pt-BR" dirty="0" err="1"/>
              <a:t>.listen</a:t>
            </a:r>
            <a:r>
              <a:rPr lang="pt-BR" dirty="0"/>
              <a:t>(porta, </a:t>
            </a:r>
            <a:r>
              <a:rPr lang="pt-BR" dirty="0" err="1"/>
              <a:t>function</a:t>
            </a:r>
            <a:r>
              <a:rPr lang="pt-BR" dirty="0"/>
              <a:t> () {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  </a:t>
            </a:r>
            <a:r>
              <a:rPr lang="pt-BR" dirty="0" err="1"/>
              <a:t>console.log</a:t>
            </a:r>
            <a:r>
              <a:rPr lang="pt-BR" dirty="0"/>
              <a:t>('Servidor Ativo na porta: ' + porta + '!');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/>
              <a:t>});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pt-BR" dirty="0" err="1"/>
              <a:t>module.exports</a:t>
            </a:r>
            <a:r>
              <a:rPr lang="pt-BR" dirty="0"/>
              <a:t> = </a:t>
            </a:r>
            <a:r>
              <a:rPr lang="pt-BR" dirty="0">
                <a:highlight>
                  <a:srgbClr val="FFFF00"/>
                </a:highlight>
              </a:rPr>
              <a:t>app</a:t>
            </a:r>
            <a:r>
              <a:rPr lang="pt-BR" dirty="0"/>
              <a:t>; </a:t>
            </a:r>
          </a:p>
        </p:txBody>
      </p:sp>
    </p:spTree>
    <p:extLst>
      <p:ext uri="{BB962C8B-B14F-4D97-AF65-F5344CB8AC3E}">
        <p14:creationId xmlns:p14="http://schemas.microsoft.com/office/powerpoint/2010/main" val="17802675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D47D67-8622-6B6C-DEAD-481844DBC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6873" y="267305"/>
            <a:ext cx="3816927" cy="1325563"/>
          </a:xfrm>
        </p:spPr>
        <p:txBody>
          <a:bodyPr/>
          <a:lstStyle/>
          <a:p>
            <a:r>
              <a:rPr lang="pt-BR" dirty="0" err="1"/>
              <a:t>rotas_cargos.js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2CAF8E3-B2A8-2170-FD8F-4275C14CA8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07324"/>
            <a:ext cx="10515600" cy="5769639"/>
          </a:xfrm>
        </p:spPr>
        <p:txBody>
          <a:bodyPr>
            <a:normAutofit fontScale="55000" lnSpcReduction="20000"/>
          </a:bodyPr>
          <a:lstStyle/>
          <a:p>
            <a:pPr marL="0" indent="0">
              <a:spcBef>
                <a:spcPts val="800"/>
              </a:spcBef>
              <a:buNone/>
            </a:pPr>
            <a:r>
              <a:rPr lang="pt-BR" dirty="0" err="1"/>
              <a:t>app.get</a:t>
            </a:r>
            <a:r>
              <a:rPr lang="pt-BR" dirty="0"/>
              <a:t>('/cargos', (</a:t>
            </a:r>
            <a:r>
              <a:rPr lang="pt-BR" dirty="0" err="1"/>
              <a:t>request</a:t>
            </a:r>
            <a:r>
              <a:rPr lang="pt-BR" dirty="0"/>
              <a:t>, response) =&gt; {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pt-BR" dirty="0"/>
              <a:t>        </a:t>
            </a:r>
            <a:r>
              <a:rPr lang="pt-BR" dirty="0" err="1"/>
              <a:t>console.log</a:t>
            </a:r>
            <a:r>
              <a:rPr lang="pt-BR" dirty="0"/>
              <a:t>("rota: </a:t>
            </a:r>
            <a:r>
              <a:rPr lang="pt-BR" dirty="0" err="1"/>
              <a:t>GET</a:t>
            </a:r>
            <a:r>
              <a:rPr lang="pt-BR" dirty="0"/>
              <a:t>: /cargos");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pt-BR" dirty="0"/>
              <a:t>    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/>
              <a:t>dadosAutorizacao</a:t>
            </a:r>
            <a:r>
              <a:rPr lang="pt-BR" dirty="0"/>
              <a:t> = </a:t>
            </a:r>
            <a:r>
              <a:rPr lang="pt-BR" b="1" dirty="0" err="1">
                <a:solidFill>
                  <a:schemeClr val="accent1"/>
                </a:solidFill>
              </a:rPr>
              <a:t>request.headers.authorization</a:t>
            </a:r>
            <a:r>
              <a:rPr lang="pt-BR" dirty="0">
                <a:solidFill>
                  <a:schemeClr val="accent1"/>
                </a:solidFill>
              </a:rPr>
              <a:t>;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pt-BR" dirty="0"/>
              <a:t>    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/>
              <a:t>jwt</a:t>
            </a:r>
            <a:r>
              <a:rPr lang="pt-BR" dirty="0"/>
              <a:t> = new </a:t>
            </a:r>
            <a:r>
              <a:rPr lang="pt-BR" dirty="0" err="1"/>
              <a:t>JwtToken</a:t>
            </a:r>
            <a:r>
              <a:rPr lang="pt-BR" dirty="0"/>
              <a:t>();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pt-BR" dirty="0"/>
              <a:t>        </a:t>
            </a:r>
            <a:r>
              <a:rPr lang="pt-BR" dirty="0" err="1"/>
              <a:t>if</a:t>
            </a:r>
            <a:r>
              <a:rPr lang="pt-BR" dirty="0"/>
              <a:t> (</a:t>
            </a:r>
            <a:r>
              <a:rPr lang="pt-BR" dirty="0" err="1"/>
              <a:t>jwt.validarToken</a:t>
            </a:r>
            <a:r>
              <a:rPr lang="pt-BR" dirty="0"/>
              <a:t>(</a:t>
            </a:r>
            <a:r>
              <a:rPr lang="pt-BR" dirty="0" err="1"/>
              <a:t>dadosAutorizacao</a:t>
            </a:r>
            <a:r>
              <a:rPr lang="pt-BR" dirty="0"/>
              <a:t>).status == </a:t>
            </a:r>
            <a:r>
              <a:rPr lang="pt-BR" dirty="0" err="1"/>
              <a:t>true</a:t>
            </a:r>
            <a:r>
              <a:rPr lang="pt-BR" dirty="0"/>
              <a:t>) {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pt-BR" dirty="0"/>
              <a:t>            </a:t>
            </a:r>
            <a:r>
              <a:rPr lang="pt-BR" dirty="0" err="1"/>
              <a:t>const</a:t>
            </a:r>
            <a:r>
              <a:rPr lang="pt-BR" dirty="0"/>
              <a:t> cargo = new Cargo(banco);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pt-BR" dirty="0"/>
              <a:t>            </a:t>
            </a:r>
            <a:r>
              <a:rPr lang="pt-BR" dirty="0" err="1"/>
              <a:t>cargo.read</a:t>
            </a:r>
            <a:r>
              <a:rPr lang="pt-BR" dirty="0"/>
              <a:t>().</a:t>
            </a:r>
            <a:r>
              <a:rPr lang="pt-BR" dirty="0" err="1"/>
              <a:t>then</a:t>
            </a:r>
            <a:r>
              <a:rPr lang="pt-BR" dirty="0"/>
              <a:t>((</a:t>
            </a:r>
            <a:r>
              <a:rPr lang="pt-BR" dirty="0" err="1">
                <a:highlight>
                  <a:srgbClr val="FFFF00"/>
                </a:highlight>
              </a:rPr>
              <a:t>resultadosBanco</a:t>
            </a:r>
            <a:r>
              <a:rPr lang="pt-BR" dirty="0"/>
              <a:t>) =&gt; {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pt-BR" dirty="0"/>
              <a:t>            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>
                <a:highlight>
                  <a:srgbClr val="00FF00"/>
                </a:highlight>
              </a:rPr>
              <a:t>resposta</a:t>
            </a:r>
            <a:r>
              <a:rPr lang="pt-BR" dirty="0"/>
              <a:t> = { status: </a:t>
            </a:r>
            <a:r>
              <a:rPr lang="pt-BR" dirty="0" err="1"/>
              <a:t>true</a:t>
            </a:r>
            <a:r>
              <a:rPr lang="pt-BR" dirty="0"/>
              <a:t>, msg: 'Executado com sucesso', </a:t>
            </a:r>
            <a:r>
              <a:rPr lang="pt-BR" dirty="0" err="1"/>
              <a:t>codigo</a:t>
            </a:r>
            <a:r>
              <a:rPr lang="pt-BR" dirty="0"/>
              <a:t>: '</a:t>
            </a:r>
            <a:r>
              <a:rPr lang="pt-BR" dirty="0" err="1"/>
              <a:t>cargo_002</a:t>
            </a:r>
            <a:r>
              <a:rPr lang="pt-BR" dirty="0"/>
              <a:t>’, dados: </a:t>
            </a:r>
            <a:r>
              <a:rPr lang="pt-BR" dirty="0" err="1">
                <a:highlight>
                  <a:srgbClr val="FFFF00"/>
                </a:highlight>
              </a:rPr>
              <a:t>resultadosBanco</a:t>
            </a:r>
            <a:endParaRPr lang="pt-BR" dirty="0">
              <a:highlight>
                <a:srgbClr val="FFFF00"/>
              </a:highlight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pt-BR" dirty="0"/>
              <a:t>                }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pt-BR" dirty="0"/>
              <a:t>                </a:t>
            </a:r>
            <a:r>
              <a:rPr lang="pt-BR" dirty="0" err="1"/>
              <a:t>response.status</a:t>
            </a:r>
            <a:r>
              <a:rPr lang="pt-BR" dirty="0"/>
              <a:t>(200).</a:t>
            </a:r>
            <a:r>
              <a:rPr lang="pt-BR" dirty="0" err="1"/>
              <a:t>send</a:t>
            </a:r>
            <a:r>
              <a:rPr lang="pt-BR" dirty="0"/>
              <a:t>(</a:t>
            </a:r>
            <a:r>
              <a:rPr lang="pt-BR" dirty="0">
                <a:highlight>
                  <a:srgbClr val="00FF00"/>
                </a:highlight>
              </a:rPr>
              <a:t>resposta</a:t>
            </a:r>
            <a:r>
              <a:rPr lang="pt-BR" dirty="0"/>
              <a:t>);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pt-BR" dirty="0"/>
              <a:t>            }).catch((erro) =&gt; {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pt-BR" dirty="0"/>
              <a:t>                </a:t>
            </a:r>
            <a:r>
              <a:rPr lang="pt-BR" dirty="0" err="1"/>
              <a:t>const</a:t>
            </a:r>
            <a:r>
              <a:rPr lang="pt-BR" dirty="0"/>
              <a:t> resposta = {status: </a:t>
            </a:r>
            <a:r>
              <a:rPr lang="pt-BR" dirty="0" err="1"/>
              <a:t>false,msg</a:t>
            </a:r>
            <a:r>
              <a:rPr lang="pt-BR" dirty="0"/>
              <a:t>: 'erro ao executar', </a:t>
            </a:r>
            <a:r>
              <a:rPr lang="pt-BR" dirty="0" err="1"/>
              <a:t>codigo</a:t>
            </a:r>
            <a:r>
              <a:rPr lang="pt-BR" dirty="0"/>
              <a:t>: 'cargo_</a:t>
            </a:r>
            <a:r>
              <a:rPr lang="pt-BR" dirty="0" err="1"/>
              <a:t>E002</a:t>
            </a:r>
            <a:r>
              <a:rPr lang="pt-BR" dirty="0"/>
              <a:t>',dados: erro}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pt-BR" dirty="0"/>
              <a:t>                </a:t>
            </a:r>
            <a:r>
              <a:rPr lang="pt-BR" dirty="0" err="1"/>
              <a:t>response.status</a:t>
            </a:r>
            <a:r>
              <a:rPr lang="pt-BR" dirty="0"/>
              <a:t>(200).</a:t>
            </a:r>
            <a:r>
              <a:rPr lang="pt-BR" dirty="0" err="1"/>
              <a:t>send</a:t>
            </a:r>
            <a:r>
              <a:rPr lang="pt-BR" dirty="0"/>
              <a:t>(resposta);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pt-BR" dirty="0"/>
              <a:t>            });;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pt-BR" dirty="0"/>
              <a:t>        } </a:t>
            </a:r>
            <a:r>
              <a:rPr lang="pt-BR" dirty="0" err="1"/>
              <a:t>else</a:t>
            </a:r>
            <a:r>
              <a:rPr lang="pt-BR" dirty="0"/>
              <a:t> {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pt-BR" dirty="0"/>
              <a:t>            </a:t>
            </a:r>
            <a:r>
              <a:rPr lang="pt-BR" dirty="0" err="1"/>
              <a:t>const</a:t>
            </a:r>
            <a:r>
              <a:rPr lang="pt-BR" dirty="0"/>
              <a:t> resposta = {status: false, msg: 'Usuário não logado',</a:t>
            </a:r>
            <a:r>
              <a:rPr lang="pt-BR" dirty="0" err="1"/>
              <a:t>codigo</a:t>
            </a:r>
            <a:r>
              <a:rPr lang="pt-BR" dirty="0"/>
              <a:t>: 401}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pt-BR" dirty="0"/>
              <a:t>            </a:t>
            </a:r>
            <a:r>
              <a:rPr lang="pt-BR" dirty="0" err="1"/>
              <a:t>response.status</a:t>
            </a:r>
            <a:r>
              <a:rPr lang="pt-BR" dirty="0"/>
              <a:t>(200).</a:t>
            </a:r>
            <a:r>
              <a:rPr lang="pt-BR" dirty="0" err="1"/>
              <a:t>send</a:t>
            </a:r>
            <a:r>
              <a:rPr lang="pt-BR" dirty="0"/>
              <a:t>(resposta);</a:t>
            </a:r>
          </a:p>
          <a:p>
            <a:pPr marL="0" indent="0">
              <a:spcBef>
                <a:spcPts val="800"/>
              </a:spcBef>
              <a:buNone/>
            </a:pPr>
            <a:endParaRPr lang="pt-BR" dirty="0"/>
          </a:p>
          <a:p>
            <a:pPr marL="0" indent="0">
              <a:spcBef>
                <a:spcPts val="800"/>
              </a:spcBef>
              <a:buNone/>
            </a:pPr>
            <a:r>
              <a:rPr lang="pt-BR" dirty="0"/>
              <a:t>        }</a:t>
            </a:r>
          </a:p>
          <a:p>
            <a:pPr marL="0" indent="0">
              <a:spcBef>
                <a:spcPts val="800"/>
              </a:spcBef>
              <a:buNone/>
            </a:pPr>
            <a:endParaRPr lang="pt-BR" dirty="0"/>
          </a:p>
          <a:p>
            <a:pPr marL="0" indent="0">
              <a:spcBef>
                <a:spcPts val="800"/>
              </a:spcBef>
              <a:buNone/>
            </a:pPr>
            <a:r>
              <a:rPr lang="pt-BR" dirty="0"/>
              <a:t>    });</a:t>
            </a:r>
          </a:p>
        </p:txBody>
      </p:sp>
    </p:spTree>
    <p:extLst>
      <p:ext uri="{BB962C8B-B14F-4D97-AF65-F5344CB8AC3E}">
        <p14:creationId xmlns:p14="http://schemas.microsoft.com/office/powerpoint/2010/main" val="1689032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7012E8B-A452-CC32-499B-EB12C6D48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731519"/>
            <a:ext cx="2845191" cy="3237579"/>
          </a:xfrm>
        </p:spPr>
        <p:txBody>
          <a:bodyPr>
            <a:normAutofit/>
          </a:bodyPr>
          <a:lstStyle/>
          <a:p>
            <a:r>
              <a:rPr lang="pt-BR" sz="3800" dirty="0">
                <a:solidFill>
                  <a:srgbClr val="FFFFFF"/>
                </a:solidFill>
              </a:rPr>
              <a:t>Quais as desvantagens do Javascript no </a:t>
            </a:r>
            <a:r>
              <a:rPr lang="pt-BR" sz="3800" dirty="0" err="1">
                <a:solidFill>
                  <a:srgbClr val="FFFFFF"/>
                </a:solidFill>
              </a:rPr>
              <a:t>backend</a:t>
            </a:r>
            <a:r>
              <a:rPr lang="pt-BR" sz="3800" dirty="0">
                <a:solidFill>
                  <a:srgbClr val="FFFFFF"/>
                </a:solidFill>
              </a:rPr>
              <a:t>?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66BE327-B98A-1B2F-3410-86A542469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9709" y="686862"/>
            <a:ext cx="7037591" cy="5475129"/>
          </a:xfrm>
        </p:spPr>
        <p:txBody>
          <a:bodyPr anchor="ctr">
            <a:normAutofit/>
          </a:bodyPr>
          <a:lstStyle/>
          <a:p>
            <a:r>
              <a:rPr lang="pt-BR" sz="2600"/>
              <a:t>Não implementa orientação objeto a objeto com todos os recursos de linguagens como java, c# ou php.</a:t>
            </a:r>
          </a:p>
        </p:txBody>
      </p:sp>
    </p:spTree>
    <p:extLst>
      <p:ext uri="{BB962C8B-B14F-4D97-AF65-F5344CB8AC3E}">
        <p14:creationId xmlns:p14="http://schemas.microsoft.com/office/powerpoint/2010/main" val="2024762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A5B4632-C963-4296-86F0-79AA9EA5A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8328" y="303591"/>
            <a:ext cx="3657600" cy="589674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9D582A0-7E41-1A64-57DB-DAD3D4B1E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637125"/>
            <a:ext cx="3163824" cy="5256371"/>
          </a:xfrm>
        </p:spPr>
        <p:txBody>
          <a:bodyPr>
            <a:normAutofit/>
          </a:bodyPr>
          <a:lstStyle/>
          <a:p>
            <a:r>
              <a:rPr lang="pt-BR">
                <a:solidFill>
                  <a:schemeClr val="bg1"/>
                </a:solidFill>
              </a:rPr>
              <a:t>Suporte a banco de dados</a:t>
            </a:r>
          </a:p>
        </p:txBody>
      </p:sp>
      <p:graphicFrame>
        <p:nvGraphicFramePr>
          <p:cNvPr id="5" name="Espaço Reservado para Conteúdo 2">
            <a:extLst>
              <a:ext uri="{FF2B5EF4-FFF2-40B4-BE49-F238E27FC236}">
                <a16:creationId xmlns:a16="http://schemas.microsoft.com/office/drawing/2014/main" id="{89942401-48EB-EE32-2DFD-D7FE0FF940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290817"/>
              </p:ext>
            </p:extLst>
          </p:nvPr>
        </p:nvGraphicFramePr>
        <p:xfrm>
          <a:off x="4517136" y="303591"/>
          <a:ext cx="7242048" cy="5896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7547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A5B4632-C963-4296-86F0-79AA9EA5A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8328" y="303591"/>
            <a:ext cx="3657600" cy="589674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80DBF76-9000-8F69-7426-B6CA85B71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637125"/>
            <a:ext cx="3163824" cy="5256371"/>
          </a:xfrm>
        </p:spPr>
        <p:txBody>
          <a:bodyPr>
            <a:normAutofit/>
          </a:bodyPr>
          <a:lstStyle/>
          <a:p>
            <a:r>
              <a:rPr lang="pt-BR">
                <a:solidFill>
                  <a:schemeClr val="bg1"/>
                </a:solidFill>
              </a:rPr>
              <a:t>Quem usa Node.js?</a:t>
            </a:r>
          </a:p>
        </p:txBody>
      </p:sp>
      <p:graphicFrame>
        <p:nvGraphicFramePr>
          <p:cNvPr id="5" name="Espaço Reservado para Conteúdo 2">
            <a:extLst>
              <a:ext uri="{FF2B5EF4-FFF2-40B4-BE49-F238E27FC236}">
                <a16:creationId xmlns:a16="http://schemas.microsoft.com/office/drawing/2014/main" id="{9E3DC6CB-142C-148B-F579-DAA81B9849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4282236"/>
              </p:ext>
            </p:extLst>
          </p:nvPr>
        </p:nvGraphicFramePr>
        <p:xfrm>
          <a:off x="4517136" y="303591"/>
          <a:ext cx="7242048" cy="5896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30901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36ED85-6AB8-CA14-F27E-8D8D4C796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pt-BR" dirty="0"/>
              <a:t>Download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836F6CA-0C10-9C67-98CE-1F046B5C7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pt-BR" sz="2000"/>
              <a:t>https://nodejs.org/en/download/</a:t>
            </a:r>
          </a:p>
        </p:txBody>
      </p:sp>
      <p:pic>
        <p:nvPicPr>
          <p:cNvPr id="5" name="Picture 4" descr="Pins in a map">
            <a:extLst>
              <a:ext uri="{FF2B5EF4-FFF2-40B4-BE49-F238E27FC236}">
                <a16:creationId xmlns:a16="http://schemas.microsoft.com/office/drawing/2014/main" id="{2CB260FE-D5D5-B953-613E-83CD5A078A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379" r="26502" b="-1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F4BB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1636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690</TotalTime>
  <Words>3863</Words>
  <Application>Microsoft Office PowerPoint</Application>
  <PresentationFormat>Widescreen</PresentationFormat>
  <Paragraphs>523</Paragraphs>
  <Slides>53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53</vt:i4>
      </vt:variant>
    </vt:vector>
  </HeadingPairs>
  <TitlesOfParts>
    <vt:vector size="58" baseType="lpstr">
      <vt:lpstr>Arial</vt:lpstr>
      <vt:lpstr>Calibri</vt:lpstr>
      <vt:lpstr>Calibri Light</vt:lpstr>
      <vt:lpstr>Wingdings 2</vt:lpstr>
      <vt:lpstr>Tema do Office</vt:lpstr>
      <vt:lpstr>INTRODUÇÃO AO NODE.JS</vt:lpstr>
      <vt:lpstr>O que é Node.js?</vt:lpstr>
      <vt:lpstr>O que é Node.js?</vt:lpstr>
      <vt:lpstr>Para que serve Node.js? </vt:lpstr>
      <vt:lpstr>Para que serve Node.js?</vt:lpstr>
      <vt:lpstr>Quais as desvantagens do Javascript no backend?</vt:lpstr>
      <vt:lpstr>Suporte a banco de dados</vt:lpstr>
      <vt:lpstr>Quem usa Node.js?</vt:lpstr>
      <vt:lpstr>Download</vt:lpstr>
      <vt:lpstr>Express </vt:lpstr>
      <vt:lpstr>Instalando o express</vt:lpstr>
      <vt:lpstr>app.js</vt:lpstr>
      <vt:lpstr>Rodando a aplicação</vt:lpstr>
      <vt:lpstr>Pouco produtivo</vt:lpstr>
      <vt:lpstr>nodemon</vt:lpstr>
      <vt:lpstr>Rotas</vt:lpstr>
      <vt:lpstr>req, res</vt:lpstr>
      <vt:lpstr>Classe (Retangulo)</vt:lpstr>
      <vt:lpstr>POO</vt:lpstr>
      <vt:lpstr>Teste </vt:lpstr>
      <vt:lpstr>Recuperando dados no corpo(body) da requisição</vt:lpstr>
      <vt:lpstr>Promise</vt:lpstr>
      <vt:lpstr>Estados de uma promise.</vt:lpstr>
      <vt:lpstr>fetch retorna uma Promise</vt:lpstr>
      <vt:lpstr>exemplo</vt:lpstr>
      <vt:lpstr>promise</vt:lpstr>
      <vt:lpstr>É possível criar suas próprias promises</vt:lpstr>
      <vt:lpstr>Apresentação do PowerPoint</vt:lpstr>
      <vt:lpstr>Connection pool</vt:lpstr>
      <vt:lpstr>Connection pool Conexões pré-criadas</vt:lpstr>
      <vt:lpstr>Reutilização de conexões:</vt:lpstr>
      <vt:lpstr>Limite de conexões</vt:lpstr>
      <vt:lpstr>Eficiência e desempenho</vt:lpstr>
      <vt:lpstr>Mysql </vt:lpstr>
      <vt:lpstr>Criar um pool.</vt:lpstr>
      <vt:lpstr>Exemplo Completo</vt:lpstr>
      <vt:lpstr>Arquitetura</vt:lpstr>
      <vt:lpstr>Classe: Cargo.js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Classe: Funcionario.js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App.js</vt:lpstr>
      <vt:lpstr>rotas_cargos.js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Node.js</dc:title>
  <dc:creator>Hélio Lourenço Esperidião Ferreira</dc:creator>
  <cp:lastModifiedBy>Hélio Lourenço Esperidião Ferreira</cp:lastModifiedBy>
  <cp:revision>47</cp:revision>
  <dcterms:created xsi:type="dcterms:W3CDTF">2022-05-12T11:43:48Z</dcterms:created>
  <dcterms:modified xsi:type="dcterms:W3CDTF">2023-09-21T22:39:51Z</dcterms:modified>
</cp:coreProperties>
</file>