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6" r:id="rId4"/>
    <p:sldId id="277" r:id="rId5"/>
    <p:sldId id="260" r:id="rId6"/>
    <p:sldId id="268" r:id="rId7"/>
    <p:sldId id="265" r:id="rId8"/>
    <p:sldId id="271" r:id="rId9"/>
    <p:sldId id="272" r:id="rId10"/>
    <p:sldId id="269" r:id="rId11"/>
    <p:sldId id="270" r:id="rId12"/>
    <p:sldId id="273" r:id="rId13"/>
    <p:sldId id="263" r:id="rId14"/>
    <p:sldId id="264" r:id="rId15"/>
    <p:sldId id="266" r:id="rId16"/>
    <p:sldId id="267" r:id="rId17"/>
    <p:sldId id="262" r:id="rId18"/>
    <p:sldId id="261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D9FD49-3435-5C22-74BE-58C1F8A62D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ADC5AE9-348E-EEB4-CD8D-0475ACB8E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7D109B1-ABBE-8649-B664-953DF2163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97BD9C0-B1B6-0167-8E10-5EEF5B60D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F323841-C200-482B-29CA-29A6DCDFB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630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B824F4-FA8D-A15F-A60E-A5C5F709A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3433EAE-D1FD-3F05-7741-C1290433B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F08826-4A26-D19C-7139-946D5E13D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1155BBC-0E60-B0F6-5D66-BF3BEF51D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D21076-585B-24A9-6C19-A22EED189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678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8B1EB0B-355C-42B6-B941-61C1C894BE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2A50851-B443-01BB-9DD9-246AE6993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71D66C9-8435-D668-86FD-CFD0D060A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11C45C-8006-B5C7-1655-B16D7E04D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9935778-81AC-6324-D983-755088E2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105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3FACF9-47CA-E7E7-CA3B-9CFB50045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1348776-084F-4CC4-9927-B2D2A078E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C428EA-B34A-5D29-E413-78DE54615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EE5CB-E4AD-1641-A557-D4AD4E9BD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D1A083-8094-0ADC-B744-1C3613E9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825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D2C9F6-FD73-9BDF-EF32-2D0CC44D0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4002315-633E-1ED5-539B-98ED3F2A3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693A55-767B-C07F-4595-DA3972EA3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5298E9C-DBB2-2409-B09E-7BFFF4B14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A3099E-ED9E-ABA1-027B-5B2533A15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601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37A91-77DA-BE26-7BC1-9C986A603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24115BA-D439-8C44-A352-C341DA0AE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6C4CCEF-8EFA-BDFF-BFE9-A34D3DFF1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C57890F-810E-D364-2C6E-088A788D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A15ED1-7509-ABD4-8334-E4F36E99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6226365-3B91-CC17-E9F6-9E9C3C78C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2617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150E3C-40F5-A6C4-AD9B-2163F4B5A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E591F8-70E2-BEFE-EAC9-682F77EDA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4B33207-F683-D291-7EEC-DE64E0043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607A114-B583-48FF-A610-2448D8D45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3097109-3324-1D80-23ED-49274E5044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9F74509-6968-0D92-F60E-A18A1D61F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B21C0F8-FF2B-3156-7414-58EBA289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8146F38-3A65-40EE-ED94-F803D4813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327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B5FBC0-79E5-37FB-125E-570595C46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27A69BF-E775-1D05-0A84-10C4B6846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4075793-BE8A-B017-083C-6C53FFD5B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6FC5BF5-6B53-D769-A40C-EC42A5690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1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B73EBB6-81E4-B92C-4AB9-441B9645B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D4C51CD-0039-61C1-0B15-EF1A9A8E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C537B18-C14C-3372-7C6A-8FA8E356E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57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20E22-F1A3-D81D-7C0C-9F17CC2DF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F237900-D3B3-AD31-A451-0E4478FE3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021E28C-7024-29B1-3699-C784F18B5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6116E1F-8AE2-774A-77F8-C22C096F1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D07C213-62B3-922C-FFA4-21F7ED770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DB616F-3239-951F-E127-A79BB78E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65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03303-B4AF-36C7-1DA0-34EB2FE97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2C522FC-6796-F1EA-E918-6EC66FC3E8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8C5889F-CA06-1D73-15D1-D9A5624E7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94EA148-000A-99BC-83A1-F3C32F36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4BAFA5C-FCF3-5F58-582B-91E3CB36E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00AE527-B1FF-5984-1B5A-8BB1A8C8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177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790358D-20C8-E756-9138-B0946B2B7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C535092-3BDB-6DD8-773E-D3FBC37B9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7C36E60-8535-0977-B046-AE7ACE1D26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B6E7C-4FC0-495C-8BA9-6D295785F7BF}" type="datetimeFigureOut">
              <a:rPr lang="pt-BR" smtClean="0"/>
              <a:t>04/10/2023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E5AF14-AD95-6EA9-C194-983ADCF3A2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8B8B75-1A3E-949C-39A4-480DE69CA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AF121-55E2-4120-8185-CE74EEF89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764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D7F819A-4B69-D96F-C2C2-1098353DA8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0407" y="743447"/>
            <a:ext cx="4471624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pt-BR" sz="5200" dirty="0"/>
              <a:t>INTRODUÇÃO AO </a:t>
            </a:r>
            <a:r>
              <a:rPr lang="pt-BR" sz="5200" dirty="0" err="1"/>
              <a:t>TYPESCRIPT</a:t>
            </a:r>
            <a:endParaRPr lang="pt-BR" sz="5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3F81505-BA02-E039-63C2-A7F16517A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0408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pt-BR" dirty="0"/>
              <a:t>Prof. Me. Hélio Esperidião</a:t>
            </a:r>
            <a:endParaRPr lang="pt-BR"/>
          </a:p>
        </p:txBody>
      </p:sp>
      <p:pic>
        <p:nvPicPr>
          <p:cNvPr id="1026" name="Picture 2" descr="📚 Guia de Tipos para TypeScript - DEV Community">
            <a:extLst>
              <a:ext uri="{FF2B5EF4-FFF2-40B4-BE49-F238E27FC236}">
                <a16:creationId xmlns:a16="http://schemas.microsoft.com/office/drawing/2014/main" id="{72769E8E-CC4A-FAD3-F437-AF782D2557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" r="2" b="2"/>
          <a:stretch/>
        </p:blipFill>
        <p:spPr bwMode="auto">
          <a:xfrm>
            <a:off x="20" y="10"/>
            <a:ext cx="699288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739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0A5F8B-AE01-90DC-0E1C-18D51491D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C43EEA-7BE9-2D1B-89C3-BA31C63A3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Aplicação</a:t>
            </a:r>
          </a:p>
          <a:p>
            <a:pPr lvl="1"/>
            <a:r>
              <a:rPr lang="pt-BR" dirty="0" err="1"/>
              <a:t>Public</a:t>
            </a:r>
            <a:endParaRPr lang="pt-BR" dirty="0"/>
          </a:p>
          <a:p>
            <a:pPr lvl="1"/>
            <a:r>
              <a:rPr lang="pt-BR" dirty="0" err="1"/>
              <a:t>Src</a:t>
            </a:r>
            <a:endParaRPr lang="pt-BR" dirty="0"/>
          </a:p>
          <a:p>
            <a:pPr lvl="2"/>
            <a:r>
              <a:rPr lang="pt-BR" dirty="0"/>
              <a:t>Controlador</a:t>
            </a:r>
          </a:p>
          <a:p>
            <a:pPr lvl="2"/>
            <a:r>
              <a:rPr lang="pt-BR" dirty="0"/>
              <a:t>Modelo</a:t>
            </a:r>
          </a:p>
          <a:p>
            <a:pPr lvl="2"/>
            <a:r>
              <a:rPr lang="pt-BR" dirty="0" err="1"/>
              <a:t>Public</a:t>
            </a:r>
            <a:endParaRPr lang="pt-BR" dirty="0"/>
          </a:p>
          <a:p>
            <a:pPr lvl="2"/>
            <a:r>
              <a:rPr lang="pt-BR" dirty="0"/>
              <a:t>Roteador</a:t>
            </a:r>
          </a:p>
          <a:p>
            <a:pPr lvl="1"/>
            <a:r>
              <a:rPr lang="pt-BR" dirty="0" err="1"/>
              <a:t>Main.ts</a:t>
            </a:r>
            <a:endParaRPr lang="pt-BR" dirty="0"/>
          </a:p>
          <a:p>
            <a:pPr lvl="1"/>
            <a:r>
              <a:rPr lang="pt-BR" dirty="0" err="1"/>
              <a:t>Servidor.ts</a:t>
            </a:r>
            <a:endParaRPr lang="pt-BR" dirty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3936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B84CEC-6882-CC1B-25F1-70AB48D74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9758E06-2962-CDF5-1733-AA1CB43D7ECB}"/>
              </a:ext>
            </a:extLst>
          </p:cNvPr>
          <p:cNvSpPr txBox="1"/>
          <p:nvPr/>
        </p:nvSpPr>
        <p:spPr>
          <a:xfrm>
            <a:off x="570912" y="3429000"/>
            <a:ext cx="1581443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3600" b="1" dirty="0"/>
              <a:t>Rota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E4EBC4F-B7FC-300B-4748-ADF2CFEBFF14}"/>
              </a:ext>
            </a:extLst>
          </p:cNvPr>
          <p:cNvSpPr txBox="1"/>
          <p:nvPr/>
        </p:nvSpPr>
        <p:spPr>
          <a:xfrm>
            <a:off x="4918322" y="626237"/>
            <a:ext cx="1149674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3600" b="1" dirty="0" err="1"/>
              <a:t>main</a:t>
            </a:r>
            <a:endParaRPr lang="pt-BR" sz="3600" b="1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66E42F0-A001-9A2D-50B2-821B9D2C44CD}"/>
              </a:ext>
            </a:extLst>
          </p:cNvPr>
          <p:cNvSpPr txBox="1"/>
          <p:nvPr/>
        </p:nvSpPr>
        <p:spPr>
          <a:xfrm>
            <a:off x="4595702" y="2144543"/>
            <a:ext cx="1794915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3600" b="1" dirty="0"/>
              <a:t>Servidor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C259A2D-38FD-A8C7-E6AD-7FFB130E2D57}"/>
              </a:ext>
            </a:extLst>
          </p:cNvPr>
          <p:cNvSpPr txBox="1"/>
          <p:nvPr/>
        </p:nvSpPr>
        <p:spPr>
          <a:xfrm>
            <a:off x="8639182" y="1656241"/>
            <a:ext cx="1959832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3600" b="1" dirty="0"/>
              <a:t>Roteador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00E8CE3-4370-BE4B-42F0-D362FE911168}"/>
              </a:ext>
            </a:extLst>
          </p:cNvPr>
          <p:cNvSpPr txBox="1"/>
          <p:nvPr/>
        </p:nvSpPr>
        <p:spPr>
          <a:xfrm>
            <a:off x="8327526" y="3429000"/>
            <a:ext cx="2489464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3600" b="1" dirty="0"/>
              <a:t>Controlador</a:t>
            </a:r>
          </a:p>
        </p:txBody>
      </p: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6C6A868D-1ABE-D2AC-89E1-DCA9BF167BD0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5493159" y="1272568"/>
            <a:ext cx="1" cy="871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3B6C39B6-E5D8-B739-CFDB-11D527AA42A8}"/>
              </a:ext>
            </a:extLst>
          </p:cNvPr>
          <p:cNvCxnSpPr>
            <a:stCxn id="4" idx="3"/>
            <a:endCxn id="6" idx="1"/>
          </p:cNvCxnSpPr>
          <p:nvPr/>
        </p:nvCxnSpPr>
        <p:spPr>
          <a:xfrm flipV="1">
            <a:off x="2152355" y="2467709"/>
            <a:ext cx="2443347" cy="1284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C2A4685F-3A75-3E14-1587-55BFF402B379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6390617" y="1979407"/>
            <a:ext cx="2248565" cy="488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B78CBED5-2D0A-60E4-A1F2-5D6C56D5C2FF}"/>
              </a:ext>
            </a:extLst>
          </p:cNvPr>
          <p:cNvCxnSpPr>
            <a:stCxn id="8" idx="1"/>
            <a:endCxn id="4" idx="3"/>
          </p:cNvCxnSpPr>
          <p:nvPr/>
        </p:nvCxnSpPr>
        <p:spPr>
          <a:xfrm flipH="1">
            <a:off x="2152355" y="3752166"/>
            <a:ext cx="61751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5DEE59B-8758-EC6E-C09D-B45DD9A4C570}"/>
              </a:ext>
            </a:extLst>
          </p:cNvPr>
          <p:cNvSpPr txBox="1"/>
          <p:nvPr/>
        </p:nvSpPr>
        <p:spPr>
          <a:xfrm>
            <a:off x="9017426" y="5291373"/>
            <a:ext cx="1487908" cy="5847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3200" b="1" dirty="0"/>
              <a:t>modelo</a:t>
            </a:r>
          </a:p>
        </p:txBody>
      </p: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891952D1-A400-E760-A67B-B9853A2E77FD}"/>
              </a:ext>
            </a:extLst>
          </p:cNvPr>
          <p:cNvCxnSpPr/>
          <p:nvPr/>
        </p:nvCxnSpPr>
        <p:spPr>
          <a:xfrm flipV="1">
            <a:off x="10241280" y="4067127"/>
            <a:ext cx="0" cy="1162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4645FA61-A805-D826-F4CB-8D228E227167}"/>
              </a:ext>
            </a:extLst>
          </p:cNvPr>
          <p:cNvCxnSpPr/>
          <p:nvPr/>
        </p:nvCxnSpPr>
        <p:spPr>
          <a:xfrm>
            <a:off x="9369083" y="4075331"/>
            <a:ext cx="0" cy="1186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242CCB4B-F2D0-0537-4375-DCF4F20C7F46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9572258" y="2302572"/>
            <a:ext cx="46840" cy="1126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5FB6A4FB-58DE-1260-F3A4-71B726D0B77B}"/>
              </a:ext>
            </a:extLst>
          </p:cNvPr>
          <p:cNvSpPr txBox="1"/>
          <p:nvPr/>
        </p:nvSpPr>
        <p:spPr>
          <a:xfrm>
            <a:off x="337624" y="4279140"/>
            <a:ext cx="407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http://localhost:3000/quadrados/areas/2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0FDABAD8-36EB-F210-76E7-66A598AF5B65}"/>
              </a:ext>
            </a:extLst>
          </p:cNvPr>
          <p:cNvSpPr txBox="1"/>
          <p:nvPr/>
        </p:nvSpPr>
        <p:spPr>
          <a:xfrm>
            <a:off x="3514861" y="1492257"/>
            <a:ext cx="1978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Inicializa o servidor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AE71F936-8745-5E48-A0B8-379AC6D6E9B4}"/>
              </a:ext>
            </a:extLst>
          </p:cNvPr>
          <p:cNvSpPr txBox="1"/>
          <p:nvPr/>
        </p:nvSpPr>
        <p:spPr>
          <a:xfrm>
            <a:off x="6300206" y="1735572"/>
            <a:ext cx="1869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Configura as rotas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F9B24C4E-0629-C62C-F348-94A76BA9B7C4}"/>
              </a:ext>
            </a:extLst>
          </p:cNvPr>
          <p:cNvSpPr txBox="1"/>
          <p:nvPr/>
        </p:nvSpPr>
        <p:spPr>
          <a:xfrm>
            <a:off x="7485240" y="2370621"/>
            <a:ext cx="3064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roteador define um</a:t>
            </a:r>
          </a:p>
          <a:p>
            <a:r>
              <a:rPr lang="pt-BR" dirty="0"/>
              <a:t>controle para</a:t>
            </a:r>
          </a:p>
          <a:p>
            <a:r>
              <a:rPr lang="pt-BR" dirty="0"/>
              <a:t>Cada roda </a:t>
            </a:r>
          </a:p>
        </p:txBody>
      </p:sp>
    </p:spTree>
    <p:extLst>
      <p:ext uri="{BB962C8B-B14F-4D97-AF65-F5344CB8AC3E}">
        <p14:creationId xmlns:p14="http://schemas.microsoft.com/office/powerpoint/2010/main" val="2675564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BC217F-0F90-9BCD-682A-2ACB7D9C0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TypeScript</a:t>
            </a:r>
            <a:r>
              <a:rPr lang="pt-BR" dirty="0"/>
              <a:t> e </a:t>
            </a:r>
            <a:r>
              <a:rPr lang="pt-BR" dirty="0" err="1"/>
              <a:t>mysql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E60705F-7C6F-B7AB-820D-1A4D3C1B2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É necessário configurar algumas etapas a mais:</a:t>
            </a:r>
          </a:p>
        </p:txBody>
      </p:sp>
    </p:spTree>
    <p:extLst>
      <p:ext uri="{BB962C8B-B14F-4D97-AF65-F5344CB8AC3E}">
        <p14:creationId xmlns:p14="http://schemas.microsoft.com/office/powerpoint/2010/main" val="1698239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9B92AC94-DF9E-25F2-1639-A299EB92DF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3796201"/>
              </p:ext>
            </p:extLst>
          </p:nvPr>
        </p:nvGraphicFramePr>
        <p:xfrm>
          <a:off x="838200" y="587668"/>
          <a:ext cx="10515600" cy="506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52063175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520691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Comando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Descrição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193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init</a:t>
                      </a:r>
                      <a:r>
                        <a:rPr lang="pt-BR" dirty="0"/>
                        <a:t> –</a:t>
                      </a:r>
                      <a:r>
                        <a:rPr lang="pt-BR" dirty="0" err="1"/>
                        <a:t>yes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Inicializa um projeto </a:t>
                      </a:r>
                      <a:r>
                        <a:rPr lang="pt-BR" dirty="0" err="1"/>
                        <a:t>npm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99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npm install express dotenv --save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o </a:t>
                      </a:r>
                      <a:r>
                        <a:rPr lang="pt-BR" dirty="0" err="1"/>
                        <a:t>express</a:t>
                      </a:r>
                      <a:r>
                        <a:rPr lang="pt-BR" dirty="0"/>
                        <a:t> dentro do projeto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50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i -D </a:t>
                      </a:r>
                      <a:r>
                        <a:rPr lang="pt-BR" dirty="0" err="1"/>
                        <a:t>typescript</a:t>
                      </a:r>
                      <a:r>
                        <a:rPr lang="pt-BR" dirty="0"/>
                        <a:t> @types/express @types/node --</a:t>
                      </a:r>
                      <a:r>
                        <a:rPr lang="pt-BR" dirty="0" err="1"/>
                        <a:t>save</a:t>
                      </a:r>
                      <a:endParaRPr lang="pt-BR" dirty="0"/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os tipos do </a:t>
                      </a:r>
                      <a:r>
                        <a:rPr lang="pt-BR" dirty="0" err="1"/>
                        <a:t>express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626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install</a:t>
                      </a:r>
                      <a:r>
                        <a:rPr lang="pt-BR" dirty="0"/>
                        <a:t> md5 --</a:t>
                      </a:r>
                      <a:r>
                        <a:rPr lang="pt-BR" dirty="0" err="1"/>
                        <a:t>save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o md5 dentro do projeto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57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npx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tsc</a:t>
                      </a:r>
                      <a:r>
                        <a:rPr lang="pt-BR" dirty="0"/>
                        <a:t> --</a:t>
                      </a:r>
                      <a:r>
                        <a:rPr lang="pt-BR" dirty="0" err="1"/>
                        <a:t>init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Inicializa o “compilador” </a:t>
                      </a:r>
                      <a:r>
                        <a:rPr lang="pt-BR" dirty="0" err="1"/>
                        <a:t>typescript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46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mkdir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public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Cria a pasta </a:t>
                      </a:r>
                      <a:r>
                        <a:rPr lang="pt-BR" dirty="0" err="1"/>
                        <a:t>public</a:t>
                      </a:r>
                      <a:r>
                        <a:rPr lang="pt-BR" dirty="0"/>
                        <a:t> para armazenar os arquivo públicos da aplicação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82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mkdir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src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50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cd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src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Dentro da pasta </a:t>
                      </a:r>
                      <a:r>
                        <a:rPr lang="pt-BR" dirty="0" err="1"/>
                        <a:t>src</a:t>
                      </a:r>
                      <a:r>
                        <a:rPr lang="pt-BR" dirty="0"/>
                        <a:t> posicione seus arquivos fonte .</a:t>
                      </a:r>
                      <a:r>
                        <a:rPr lang="pt-BR" dirty="0" err="1"/>
                        <a:t>ts</a:t>
                      </a:r>
                      <a:endParaRPr lang="pt-BR" dirty="0"/>
                    </a:p>
                    <a:p>
                      <a:r>
                        <a:rPr lang="pt-BR" dirty="0"/>
                        <a:t>E todos os arquivos que compõem a aplicação</a:t>
                      </a:r>
                    </a:p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653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install</a:t>
                      </a:r>
                      <a:r>
                        <a:rPr lang="pt-BR" dirty="0"/>
                        <a:t> mysql2 --</a:t>
                      </a:r>
                      <a:r>
                        <a:rPr lang="pt-BR" dirty="0" err="1"/>
                        <a:t>save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e salva o mysql2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170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348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100C3F-41C8-E8E2-2E08-B5A002159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Configuração de console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E93A817F-9B7D-5331-6309-B03F3E8DE3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878093"/>
              </p:ext>
            </p:extLst>
          </p:nvPr>
        </p:nvGraphicFramePr>
        <p:xfrm>
          <a:off x="838200" y="1825625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55873285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0858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78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npm install --save @types/jsonwebtoken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os tipos do </a:t>
                      </a:r>
                      <a:r>
                        <a:rPr lang="pt-BR" dirty="0" err="1"/>
                        <a:t>jsonwebtoken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809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npm</a:t>
                      </a:r>
                      <a:r>
                        <a:rPr lang="en-US" dirty="0"/>
                        <a:t> install  </a:t>
                      </a:r>
                      <a:r>
                        <a:rPr lang="en-US" dirty="0" err="1"/>
                        <a:t>tsc</a:t>
                      </a:r>
                      <a:r>
                        <a:rPr lang="en-US" dirty="0"/>
                        <a:t>-hooks --dev --save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#utilizado para copiar a pasta </a:t>
                      </a:r>
                      <a:r>
                        <a:rPr lang="pt-BR" dirty="0" err="1"/>
                        <a:t>public</a:t>
                      </a:r>
                      <a:r>
                        <a:rPr lang="pt-BR" dirty="0"/>
                        <a:t> do </a:t>
                      </a:r>
                      <a:r>
                        <a:rPr lang="pt-BR" dirty="0" err="1"/>
                        <a:t>src</a:t>
                      </a:r>
                      <a:r>
                        <a:rPr lang="pt-BR" dirty="0"/>
                        <a:t> para build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559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npx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tsc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15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node </a:t>
                      </a:r>
                      <a:r>
                        <a:rPr lang="pt-BR" dirty="0" err="1"/>
                        <a:t>public</a:t>
                      </a:r>
                      <a:r>
                        <a:rPr lang="pt-BR" dirty="0"/>
                        <a:t>/</a:t>
                      </a:r>
                      <a:r>
                        <a:rPr lang="pt-BR" dirty="0" err="1"/>
                        <a:t>main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Rodar o arquivo main.js dentro da pasta </a:t>
                      </a:r>
                      <a:r>
                        <a:rPr lang="pt-BR" dirty="0" err="1"/>
                        <a:t>public</a:t>
                      </a:r>
                      <a:r>
                        <a:rPr lang="pt-BR" dirty="0"/>
                        <a:t> compilada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653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893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5ECBD0-A353-48FD-2D93-90848A13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tsconfig.json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DCCE57-83D2-DDBE-7823-048A36514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Arquivo de configuração base da “compilação” </a:t>
            </a:r>
            <a:r>
              <a:rPr lang="pt-BR" dirty="0" err="1"/>
              <a:t>typescript</a:t>
            </a:r>
            <a:endParaRPr lang="pt-BR" dirty="0"/>
          </a:p>
          <a:p>
            <a:r>
              <a:rPr lang="pt-BR" dirty="0"/>
              <a:t> O arquivo é gerado automaticamente e deve ser configurado conforme o próximo slide.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1513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D72D2-D570-1714-3B9C-BFF6F3B9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7902" y="365125"/>
            <a:ext cx="2645898" cy="1325563"/>
          </a:xfrm>
        </p:spPr>
        <p:txBody>
          <a:bodyPr/>
          <a:lstStyle/>
          <a:p>
            <a:r>
              <a:rPr lang="pt-BR" dirty="0" err="1"/>
              <a:t>tsconfig.json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971407A-BC8C-F3CF-EAF2-200A730D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dirty="0"/>
              <a:t>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</a:t>
            </a:r>
            <a:r>
              <a:rPr lang="pt-BR" dirty="0" err="1"/>
              <a:t>compilerOptions</a:t>
            </a:r>
            <a:r>
              <a:rPr lang="pt-BR" dirty="0"/>
              <a:t>":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Language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Environment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"target": "es2016",                               /* Set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JavaScript</a:t>
            </a:r>
            <a:r>
              <a:rPr lang="pt-BR" dirty="0"/>
              <a:t> </a:t>
            </a:r>
            <a:r>
              <a:rPr lang="pt-BR" dirty="0" err="1"/>
              <a:t>language</a:t>
            </a:r>
            <a:r>
              <a:rPr lang="pt-BR" dirty="0"/>
              <a:t> </a:t>
            </a:r>
            <a:r>
              <a:rPr lang="pt-BR" dirty="0" err="1"/>
              <a:t>version</a:t>
            </a:r>
            <a:r>
              <a:rPr lang="pt-BR" dirty="0"/>
              <a:t> for </a:t>
            </a:r>
            <a:r>
              <a:rPr lang="pt-BR" dirty="0" err="1"/>
              <a:t>emitted</a:t>
            </a:r>
            <a:r>
              <a:rPr lang="pt-BR" dirty="0"/>
              <a:t> </a:t>
            </a:r>
            <a:r>
              <a:rPr lang="pt-BR" dirty="0" err="1"/>
              <a:t>JavaScript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include </a:t>
            </a:r>
            <a:r>
              <a:rPr lang="pt-BR" dirty="0" err="1"/>
              <a:t>compatible</a:t>
            </a:r>
            <a:r>
              <a:rPr lang="pt-BR" dirty="0"/>
              <a:t> </a:t>
            </a:r>
            <a:r>
              <a:rPr lang="pt-BR" dirty="0" err="1"/>
              <a:t>library</a:t>
            </a:r>
            <a:r>
              <a:rPr lang="pt-BR" dirty="0"/>
              <a:t> </a:t>
            </a:r>
            <a:r>
              <a:rPr lang="pt-BR" dirty="0" err="1"/>
              <a:t>declarations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experimentalDecorators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/* </a:t>
            </a:r>
            <a:r>
              <a:rPr lang="pt-BR" dirty="0" err="1"/>
              <a:t>Enable</a:t>
            </a:r>
            <a:r>
              <a:rPr lang="pt-BR" dirty="0"/>
              <a:t> experimental </a:t>
            </a:r>
            <a:r>
              <a:rPr lang="pt-BR" dirty="0" err="1"/>
              <a:t>support</a:t>
            </a:r>
            <a:r>
              <a:rPr lang="pt-BR" dirty="0"/>
              <a:t> for </a:t>
            </a:r>
            <a:r>
              <a:rPr lang="pt-BR" dirty="0" err="1"/>
              <a:t>legacy</a:t>
            </a:r>
            <a:r>
              <a:rPr lang="pt-BR" dirty="0"/>
              <a:t> experimental </a:t>
            </a:r>
            <a:r>
              <a:rPr lang="pt-BR" dirty="0" err="1"/>
              <a:t>decorators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emitDecoratorMetadata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/* </a:t>
            </a:r>
            <a:r>
              <a:rPr lang="pt-BR" dirty="0" err="1"/>
              <a:t>Emit</a:t>
            </a:r>
            <a:r>
              <a:rPr lang="pt-BR" dirty="0"/>
              <a:t> design-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metadata</a:t>
            </a:r>
            <a:r>
              <a:rPr lang="pt-BR" dirty="0"/>
              <a:t> for </a:t>
            </a:r>
            <a:r>
              <a:rPr lang="pt-BR" dirty="0" err="1"/>
              <a:t>decorated</a:t>
            </a:r>
            <a:r>
              <a:rPr lang="pt-BR" dirty="0"/>
              <a:t> </a:t>
            </a:r>
            <a:r>
              <a:rPr lang="pt-BR" dirty="0" err="1"/>
              <a:t>declarations</a:t>
            </a:r>
            <a:r>
              <a:rPr lang="pt-BR" dirty="0"/>
              <a:t> in </a:t>
            </a:r>
            <a:r>
              <a:rPr lang="pt-BR" dirty="0" err="1"/>
              <a:t>source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Modules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"module": "</a:t>
            </a:r>
            <a:r>
              <a:rPr lang="pt-BR" dirty="0" err="1"/>
              <a:t>commonjs</a:t>
            </a:r>
            <a:r>
              <a:rPr lang="pt-BR" dirty="0"/>
              <a:t>",                             /* </a:t>
            </a:r>
            <a:r>
              <a:rPr lang="pt-BR" dirty="0" err="1"/>
              <a:t>Specify</a:t>
            </a:r>
            <a:r>
              <a:rPr lang="pt-BR" dirty="0"/>
              <a:t> </a:t>
            </a:r>
            <a:r>
              <a:rPr lang="pt-BR" dirty="0" err="1"/>
              <a:t>what</a:t>
            </a:r>
            <a:r>
              <a:rPr lang="pt-BR" dirty="0"/>
              <a:t> module </a:t>
            </a:r>
            <a:r>
              <a:rPr lang="pt-BR" dirty="0" err="1"/>
              <a:t>code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generated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resolveJsonModule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    /* </a:t>
            </a:r>
            <a:r>
              <a:rPr lang="pt-BR" dirty="0" err="1"/>
              <a:t>Enable</a:t>
            </a:r>
            <a:r>
              <a:rPr lang="pt-BR" dirty="0"/>
              <a:t> </a:t>
            </a:r>
            <a:r>
              <a:rPr lang="pt-BR" dirty="0" err="1"/>
              <a:t>importing</a:t>
            </a:r>
            <a:r>
              <a:rPr lang="pt-BR" dirty="0"/>
              <a:t> .</a:t>
            </a:r>
            <a:r>
              <a:rPr lang="pt-BR" dirty="0" err="1"/>
              <a:t>json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Emit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outDir</a:t>
            </a:r>
            <a:r>
              <a:rPr lang="pt-BR" dirty="0"/>
              <a:t>": "./</a:t>
            </a:r>
            <a:r>
              <a:rPr lang="pt-BR" dirty="0" err="1">
                <a:highlight>
                  <a:srgbClr val="FFFF00"/>
                </a:highlight>
              </a:rPr>
              <a:t>public</a:t>
            </a:r>
            <a:r>
              <a:rPr lang="pt-BR" dirty="0"/>
              <a:t>",                              /* </a:t>
            </a:r>
            <a:r>
              <a:rPr lang="pt-BR" dirty="0" err="1"/>
              <a:t>Specify</a:t>
            </a:r>
            <a:r>
              <a:rPr lang="pt-BR" dirty="0"/>
              <a:t> </a:t>
            </a:r>
            <a:r>
              <a:rPr lang="pt-BR" dirty="0" err="1"/>
              <a:t>an</a:t>
            </a:r>
            <a:r>
              <a:rPr lang="pt-BR" dirty="0"/>
              <a:t> output folder for </a:t>
            </a:r>
            <a:r>
              <a:rPr lang="pt-BR" dirty="0" err="1"/>
              <a:t>all</a:t>
            </a:r>
            <a:r>
              <a:rPr lang="pt-BR" dirty="0"/>
              <a:t> </a:t>
            </a:r>
            <a:r>
              <a:rPr lang="pt-BR" dirty="0" err="1"/>
              <a:t>emitted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Interop</a:t>
            </a:r>
            <a:r>
              <a:rPr lang="pt-BR" dirty="0"/>
              <a:t> </a:t>
            </a:r>
            <a:r>
              <a:rPr lang="pt-BR" dirty="0" err="1"/>
              <a:t>Constraints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esModuleInterop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      /* </a:t>
            </a:r>
            <a:r>
              <a:rPr lang="pt-BR" dirty="0" err="1"/>
              <a:t>Emit</a:t>
            </a:r>
            <a:r>
              <a:rPr lang="pt-BR" dirty="0"/>
              <a:t> </a:t>
            </a:r>
            <a:r>
              <a:rPr lang="pt-BR" dirty="0" err="1"/>
              <a:t>additional</a:t>
            </a:r>
            <a:r>
              <a:rPr lang="pt-BR" dirty="0"/>
              <a:t> </a:t>
            </a:r>
            <a:r>
              <a:rPr lang="pt-BR" dirty="0" err="1"/>
              <a:t>JavaScript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ease</a:t>
            </a:r>
            <a:r>
              <a:rPr lang="pt-BR" dirty="0"/>
              <a:t> </a:t>
            </a:r>
            <a:r>
              <a:rPr lang="pt-BR" dirty="0" err="1"/>
              <a:t>support</a:t>
            </a:r>
            <a:r>
              <a:rPr lang="pt-BR" dirty="0"/>
              <a:t> for </a:t>
            </a:r>
            <a:r>
              <a:rPr lang="pt-BR" dirty="0" err="1"/>
              <a:t>importing</a:t>
            </a:r>
            <a:r>
              <a:rPr lang="pt-BR" dirty="0"/>
              <a:t> </a:t>
            </a:r>
            <a:r>
              <a:rPr lang="pt-BR" dirty="0" err="1"/>
              <a:t>CommonJS</a:t>
            </a:r>
            <a:r>
              <a:rPr lang="pt-BR" dirty="0"/>
              <a:t> modules. </a:t>
            </a:r>
            <a:r>
              <a:rPr lang="pt-BR" dirty="0" err="1"/>
              <a:t>This</a:t>
            </a:r>
            <a:r>
              <a:rPr lang="pt-BR" dirty="0"/>
              <a:t> </a:t>
            </a:r>
            <a:r>
              <a:rPr lang="pt-BR" dirty="0" err="1"/>
              <a:t>enables</a:t>
            </a:r>
            <a:r>
              <a:rPr lang="pt-BR" dirty="0"/>
              <a:t> '</a:t>
            </a:r>
            <a:r>
              <a:rPr lang="pt-BR" dirty="0" err="1"/>
              <a:t>allowSyntheticDefaultImports</a:t>
            </a:r>
            <a:r>
              <a:rPr lang="pt-BR" dirty="0"/>
              <a:t>' for 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compatibility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forceConsistentCasingInFileNames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/* </a:t>
            </a:r>
            <a:r>
              <a:rPr lang="pt-BR" dirty="0" err="1"/>
              <a:t>Ensure</a:t>
            </a:r>
            <a:r>
              <a:rPr lang="pt-BR" dirty="0"/>
              <a:t> </a:t>
            </a:r>
            <a:r>
              <a:rPr lang="pt-BR" dirty="0" err="1"/>
              <a:t>that</a:t>
            </a:r>
            <a:r>
              <a:rPr lang="pt-BR" dirty="0"/>
              <a:t> </a:t>
            </a:r>
            <a:r>
              <a:rPr lang="pt-BR" dirty="0" err="1"/>
              <a:t>casing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correct</a:t>
            </a:r>
            <a:r>
              <a:rPr lang="pt-BR" dirty="0"/>
              <a:t> in </a:t>
            </a:r>
            <a:r>
              <a:rPr lang="pt-BR" dirty="0" err="1"/>
              <a:t>imports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Checking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strict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               /* </a:t>
            </a:r>
            <a:r>
              <a:rPr lang="pt-BR" dirty="0" err="1"/>
              <a:t>Enable</a:t>
            </a:r>
            <a:r>
              <a:rPr lang="pt-BR" dirty="0"/>
              <a:t> </a:t>
            </a:r>
            <a:r>
              <a:rPr lang="pt-BR" dirty="0" err="1"/>
              <a:t>all</a:t>
            </a:r>
            <a:r>
              <a:rPr lang="pt-BR" dirty="0"/>
              <a:t> </a:t>
            </a:r>
            <a:r>
              <a:rPr lang="pt-BR" dirty="0" err="1"/>
              <a:t>strict</a:t>
            </a:r>
            <a:r>
              <a:rPr lang="pt-BR" dirty="0"/>
              <a:t> </a:t>
            </a:r>
            <a:r>
              <a:rPr lang="pt-BR" dirty="0" err="1"/>
              <a:t>type-checking</a:t>
            </a:r>
            <a:r>
              <a:rPr lang="pt-BR" dirty="0"/>
              <a:t> </a:t>
            </a:r>
            <a:r>
              <a:rPr lang="pt-BR" dirty="0" err="1"/>
              <a:t>options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Completeness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skipLibCheck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   ,                           /* </a:t>
            </a:r>
            <a:r>
              <a:rPr lang="pt-BR" dirty="0" err="1"/>
              <a:t>Skip</a:t>
            </a:r>
            <a:r>
              <a:rPr lang="pt-BR" dirty="0"/>
              <a:t> 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checking</a:t>
            </a:r>
            <a:r>
              <a:rPr lang="pt-BR" dirty="0"/>
              <a:t> </a:t>
            </a:r>
            <a:r>
              <a:rPr lang="pt-BR" dirty="0" err="1"/>
              <a:t>all</a:t>
            </a:r>
            <a:r>
              <a:rPr lang="pt-BR" dirty="0"/>
              <a:t> .</a:t>
            </a:r>
            <a:r>
              <a:rPr lang="pt-BR" dirty="0" err="1"/>
              <a:t>d.ts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},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"include": [ "</a:t>
            </a:r>
            <a:r>
              <a:rPr lang="pt-BR" dirty="0" err="1"/>
              <a:t>src</a:t>
            </a:r>
            <a:r>
              <a:rPr lang="pt-BR" dirty="0"/>
              <a:t>/**/*" ],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</a:t>
            </a:r>
            <a:r>
              <a:rPr lang="pt-BR" dirty="0" err="1"/>
              <a:t>exclude</a:t>
            </a:r>
            <a:r>
              <a:rPr lang="pt-BR" dirty="0"/>
              <a:t>": [ "</a:t>
            </a:r>
            <a:r>
              <a:rPr lang="pt-BR" dirty="0" err="1"/>
              <a:t>src</a:t>
            </a:r>
            <a:r>
              <a:rPr lang="pt-BR" dirty="0"/>
              <a:t>/**/*.</a:t>
            </a:r>
            <a:r>
              <a:rPr lang="pt-BR" dirty="0" err="1"/>
              <a:t>txt</a:t>
            </a:r>
            <a:r>
              <a:rPr lang="pt-BR" dirty="0"/>
              <a:t>" ],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</a:t>
            </a:r>
            <a:r>
              <a:rPr lang="pt-BR" dirty="0" err="1"/>
              <a:t>hooks</a:t>
            </a:r>
            <a:r>
              <a:rPr lang="pt-BR" dirty="0"/>
              <a:t>": [ "</a:t>
            </a:r>
            <a:r>
              <a:rPr lang="pt-BR" dirty="0" err="1"/>
              <a:t>copy</a:t>
            </a:r>
            <a:r>
              <a:rPr lang="pt-BR" dirty="0"/>
              <a:t>-files" ] // </a:t>
            </a:r>
            <a:r>
              <a:rPr lang="pt-BR" dirty="0" err="1"/>
              <a:t>hooks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a new </a:t>
            </a:r>
            <a:r>
              <a:rPr lang="pt-BR" dirty="0" err="1"/>
              <a:t>property</a:t>
            </a:r>
            <a:r>
              <a:rPr lang="pt-BR" dirty="0"/>
              <a:t> </a:t>
            </a:r>
            <a:r>
              <a:rPr lang="pt-BR" dirty="0" err="1"/>
              <a:t>you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add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tsconfig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add</a:t>
            </a:r>
            <a:r>
              <a:rPr lang="pt-BR" dirty="0"/>
              <a:t> </a:t>
            </a:r>
            <a:r>
              <a:rPr lang="pt-BR" dirty="0" err="1"/>
              <a:t>custom</a:t>
            </a:r>
            <a:r>
              <a:rPr lang="pt-BR" dirty="0"/>
              <a:t> </a:t>
            </a:r>
            <a:r>
              <a:rPr lang="pt-BR" dirty="0" err="1"/>
              <a:t>hooks</a:t>
            </a:r>
            <a:endParaRPr lang="pt-BR" dirty="0"/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81524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B8948D-3C96-AD75-FF56-751C29CEE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54D4F28-42CE-0B6E-3682-42A56F3F5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Src</a:t>
            </a:r>
            <a:endParaRPr lang="pt-BR" dirty="0"/>
          </a:p>
          <a:p>
            <a:pPr lvl="1"/>
            <a:r>
              <a:rPr lang="pt-BR" dirty="0"/>
              <a:t>Controlador</a:t>
            </a:r>
          </a:p>
          <a:p>
            <a:pPr lvl="1"/>
            <a:r>
              <a:rPr lang="pt-BR" dirty="0"/>
              <a:t>Modelo</a:t>
            </a:r>
          </a:p>
          <a:p>
            <a:pPr lvl="1"/>
            <a:r>
              <a:rPr lang="pt-BR" dirty="0" err="1"/>
              <a:t>Public</a:t>
            </a:r>
            <a:endParaRPr lang="pt-BR" dirty="0"/>
          </a:p>
          <a:p>
            <a:pPr lvl="1"/>
            <a:r>
              <a:rPr lang="pt-BR" dirty="0"/>
              <a:t>Roteador</a:t>
            </a:r>
          </a:p>
          <a:p>
            <a:r>
              <a:rPr lang="pt-BR"/>
              <a:t>Main.ts</a:t>
            </a:r>
            <a:endParaRPr lang="pt-BR" dirty="0"/>
          </a:p>
          <a:p>
            <a:r>
              <a:rPr lang="pt-BR" dirty="0" err="1"/>
              <a:t>Servidor.ts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26520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84C8F4-A1D9-145B-BB30-44F9401C7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58484B-720A-EE97-0833-8DF66A608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Após a “compilação” será gerada uma pasta chamada public. </a:t>
            </a:r>
          </a:p>
          <a:p>
            <a:r>
              <a:rPr lang="pt-BR" dirty="0"/>
              <a:t>Todos os arquivos .</a:t>
            </a:r>
            <a:r>
              <a:rPr lang="pt-BR" dirty="0" err="1"/>
              <a:t>ts</a:t>
            </a:r>
            <a:r>
              <a:rPr lang="pt-BR" dirty="0"/>
              <a:t> são convertidos para .</a:t>
            </a:r>
            <a:r>
              <a:rPr lang="pt-BR" dirty="0" err="1"/>
              <a:t>js</a:t>
            </a:r>
            <a:r>
              <a:rPr lang="pt-BR" dirty="0"/>
              <a:t> e todos os outros tipos de arquivos e pastas são copiados para a pasta public.</a:t>
            </a:r>
          </a:p>
          <a:p>
            <a:r>
              <a:rPr lang="pt-BR" dirty="0"/>
              <a:t>A pasta </a:t>
            </a:r>
            <a:r>
              <a:rPr lang="pt-BR" dirty="0" err="1"/>
              <a:t>public</a:t>
            </a:r>
            <a:r>
              <a:rPr lang="pt-BR" dirty="0"/>
              <a:t> será para publicar a sua aplicação.</a:t>
            </a:r>
          </a:p>
        </p:txBody>
      </p:sp>
    </p:spTree>
    <p:extLst>
      <p:ext uri="{BB962C8B-B14F-4D97-AF65-F5344CB8AC3E}">
        <p14:creationId xmlns:p14="http://schemas.microsoft.com/office/powerpoint/2010/main" val="1282674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7321A0-FE1D-52CF-F69F-0607B29D3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é...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3F3C5FC-8128-5835-B12D-BD4EFB8C8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TypeScript</a:t>
            </a:r>
            <a:r>
              <a:rPr lang="pt-BR" dirty="0"/>
              <a:t> é uma linguagem de programação de código aberto desenvolvida pela Microsoft. </a:t>
            </a:r>
          </a:p>
          <a:p>
            <a:r>
              <a:rPr lang="pt-BR" dirty="0"/>
              <a:t>É um superconjunto sintático estrito de </a:t>
            </a:r>
            <a:r>
              <a:rPr lang="pt-BR" dirty="0" err="1"/>
              <a:t>JavaScript</a:t>
            </a:r>
            <a:r>
              <a:rPr lang="pt-BR" dirty="0"/>
              <a:t> e adiciona tipagem estática opcional à linguagem.</a:t>
            </a:r>
          </a:p>
          <a:p>
            <a:r>
              <a:rPr lang="pt-BR" dirty="0"/>
              <a:t>Foi criado com o objetivo de incluir recursos que não estão presentes no JS. Por meio dele é possível definir a tipagem estática, parâmetros e retorno de </a:t>
            </a:r>
            <a:r>
              <a:rPr lang="pt-BR" dirty="0" err="1"/>
              <a:t>funçõ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492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52692-1CFB-8D68-6EC4-43DB72A67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introdução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75E5EC-B5B8-78D4-C845-A67A51213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Quando se escreve em </a:t>
            </a:r>
            <a:r>
              <a:rPr lang="pt-BR" dirty="0" err="1"/>
              <a:t>TypeScript</a:t>
            </a:r>
            <a:r>
              <a:rPr lang="pt-BR" dirty="0"/>
              <a:t>, é possível especificar os tipos de variáveis, parâmetros de funções e objetos, além de criar interfaces para descrever a estrutura de um objeto.</a:t>
            </a:r>
          </a:p>
          <a:p>
            <a:r>
              <a:rPr lang="pt-BR" dirty="0"/>
              <a:t> Esse recurso possibilita que o compilador do </a:t>
            </a:r>
            <a:r>
              <a:rPr lang="pt-BR" dirty="0" err="1"/>
              <a:t>TypeScript</a:t>
            </a:r>
            <a:r>
              <a:rPr lang="pt-BR" dirty="0"/>
              <a:t> analise o código durante a compilação, detectando erros antes mesmo da execução. </a:t>
            </a:r>
            <a:r>
              <a:rPr lang="pt-BR" dirty="0" err="1"/>
              <a:t>TypeScript</a:t>
            </a:r>
            <a:r>
              <a:rPr lang="pt-BR" dirty="0"/>
              <a:t> pode ser empregado em todos os contextos em que o </a:t>
            </a:r>
            <a:r>
              <a:rPr lang="pt-BR" dirty="0" err="1"/>
              <a:t>JavaScript</a:t>
            </a:r>
            <a:r>
              <a:rPr lang="pt-BR" dirty="0"/>
              <a:t> </a:t>
            </a:r>
          </a:p>
          <a:p>
            <a:r>
              <a:rPr lang="pt-BR" dirty="0"/>
              <a:t>É frequentemente adotado em projetos extensos e aplicações, devido à sua capacidade de dimensionamento e facilitação da manutenção do código.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3608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311FCA-B3C8-CA7D-C07D-F4954C130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Qual é a diferença entre </a:t>
            </a:r>
            <a:r>
              <a:rPr lang="pt-BR" dirty="0" err="1"/>
              <a:t>TypeScript</a:t>
            </a:r>
            <a:r>
              <a:rPr lang="pt-BR" dirty="0"/>
              <a:t> e </a:t>
            </a:r>
            <a:r>
              <a:rPr lang="pt-BR" dirty="0" err="1"/>
              <a:t>JavaScript</a:t>
            </a:r>
            <a:r>
              <a:rPr lang="pt-BR" dirty="0"/>
              <a:t>?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00E821-0035-0E93-B155-D7227570C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</a:t>
            </a:r>
            <a:r>
              <a:rPr lang="pt-BR" dirty="0" err="1"/>
              <a:t>TypeScript</a:t>
            </a:r>
            <a:r>
              <a:rPr lang="pt-BR" dirty="0"/>
              <a:t> é uma “extensão” mais completa do </a:t>
            </a:r>
            <a:r>
              <a:rPr lang="pt-BR" dirty="0" err="1"/>
              <a:t>JavaScript</a:t>
            </a:r>
            <a:r>
              <a:rPr lang="pt-BR" dirty="0"/>
              <a:t>, há diferenças entre eles. A primeira delas é que no </a:t>
            </a:r>
            <a:r>
              <a:rPr lang="pt-BR" dirty="0" err="1"/>
              <a:t>TypeScript</a:t>
            </a:r>
            <a:r>
              <a:rPr lang="pt-BR" dirty="0"/>
              <a:t> existe uma tipagem estática e, no </a:t>
            </a:r>
            <a:r>
              <a:rPr lang="pt-BR" dirty="0" err="1"/>
              <a:t>JavaScript</a:t>
            </a:r>
            <a:r>
              <a:rPr lang="pt-BR" dirty="0"/>
              <a:t>, uma linguagem dinâmica. </a:t>
            </a:r>
          </a:p>
          <a:p>
            <a:endParaRPr lang="pt-BR" dirty="0"/>
          </a:p>
          <a:p>
            <a:r>
              <a:rPr lang="pt-BR" dirty="0"/>
              <a:t>o </a:t>
            </a:r>
            <a:r>
              <a:rPr lang="pt-BR" dirty="0" err="1"/>
              <a:t>TypeScript</a:t>
            </a:r>
            <a:r>
              <a:rPr lang="pt-BR" dirty="0"/>
              <a:t> possui um funcionamento voltado a orientação de objetos, já no JS há uma programação estruturada na linguagem. Além disso, o </a:t>
            </a:r>
            <a:r>
              <a:rPr lang="pt-BR" dirty="0" err="1"/>
              <a:t>Typescript</a:t>
            </a:r>
            <a:r>
              <a:rPr lang="pt-BR" dirty="0"/>
              <a:t> é uma linguagem compilada e que </a:t>
            </a:r>
            <a:r>
              <a:rPr lang="pt-BR" dirty="0" err="1"/>
              <a:t>transpila</a:t>
            </a:r>
            <a:r>
              <a:rPr lang="pt-BR" dirty="0"/>
              <a:t> para Javascript.</a:t>
            </a:r>
          </a:p>
        </p:txBody>
      </p:sp>
    </p:spTree>
    <p:extLst>
      <p:ext uri="{BB962C8B-B14F-4D97-AF65-F5344CB8AC3E}">
        <p14:creationId xmlns:p14="http://schemas.microsoft.com/office/powerpoint/2010/main" val="2156297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C95A7B-07D7-DF5D-C2B6-050422357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Instale o plugin do </a:t>
            </a:r>
            <a:r>
              <a:rPr lang="pt-BR" dirty="0" err="1"/>
              <a:t>typescript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6303376-72A1-4F0D-6731-689ED1F8A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7BFBC06-1A9D-5B9E-5DD5-5F0C5E513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021" y="1810238"/>
            <a:ext cx="5868219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7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95990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1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466E202-F862-08DC-BD51-D837C631F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4650" y="637763"/>
            <a:ext cx="4310698" cy="1627274"/>
          </a:xfrm>
        </p:spPr>
        <p:txBody>
          <a:bodyPr anchor="t">
            <a:normAutofit/>
          </a:bodyPr>
          <a:lstStyle/>
          <a:p>
            <a:r>
              <a:rPr lang="pt-BR" sz="4800"/>
              <a:t>Configuração de console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79848" y="2379947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Engrenagens">
            <a:extLst>
              <a:ext uri="{FF2B5EF4-FFF2-40B4-BE49-F238E27FC236}">
                <a16:creationId xmlns:a16="http://schemas.microsoft.com/office/drawing/2014/main" id="{51BAF784-75E9-44F5-ADFC-76614DC74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5547" y="1283943"/>
            <a:ext cx="4284407" cy="4284407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3FE858D-55EC-A742-34A4-B1D75B942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3361" y="2580829"/>
            <a:ext cx="4311983" cy="3633696"/>
          </a:xfrm>
        </p:spPr>
        <p:txBody>
          <a:bodyPr>
            <a:normAutofit/>
          </a:bodyPr>
          <a:lstStyle/>
          <a:p>
            <a:r>
              <a:rPr lang="pt-BR" sz="2000" dirty="0"/>
              <a:t>Abaixo segue a configuração básica para execução e compilação de aplicações .</a:t>
            </a:r>
            <a:r>
              <a:rPr lang="pt-BR" sz="2000" dirty="0" err="1"/>
              <a:t>ts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051266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79DD16D7-BACE-091D-3C62-906F6DD33C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774556"/>
              </p:ext>
            </p:extLst>
          </p:nvPr>
        </p:nvGraphicFramePr>
        <p:xfrm>
          <a:off x="838200" y="756480"/>
          <a:ext cx="1051560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315905619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5669438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Comando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9908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init</a:t>
                      </a:r>
                      <a:r>
                        <a:rPr lang="pt-BR" dirty="0"/>
                        <a:t> –</a:t>
                      </a:r>
                      <a:r>
                        <a:rPr lang="pt-BR" dirty="0" err="1"/>
                        <a:t>yes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Inicializar um projeto </a:t>
                      </a:r>
                      <a:r>
                        <a:rPr lang="pt-BR" dirty="0" err="1"/>
                        <a:t>javscript</a:t>
                      </a:r>
                      <a:r>
                        <a:rPr lang="pt-BR" dirty="0"/>
                        <a:t> node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313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install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express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dotenv</a:t>
                      </a:r>
                      <a:r>
                        <a:rPr lang="pt-BR" dirty="0"/>
                        <a:t> --</a:t>
                      </a:r>
                      <a:r>
                        <a:rPr lang="pt-BR" dirty="0" err="1"/>
                        <a:t>save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e salva na aplicação o </a:t>
                      </a:r>
                      <a:r>
                        <a:rPr lang="pt-BR" dirty="0" err="1"/>
                        <a:t>express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359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npm</a:t>
                      </a:r>
                      <a:r>
                        <a:rPr lang="pt-BR" dirty="0"/>
                        <a:t> i -D </a:t>
                      </a:r>
                      <a:r>
                        <a:rPr lang="pt-BR" dirty="0" err="1"/>
                        <a:t>typescript</a:t>
                      </a:r>
                      <a:r>
                        <a:rPr lang="pt-BR" dirty="0"/>
                        <a:t> @types/express @types/node --</a:t>
                      </a:r>
                      <a:r>
                        <a:rPr lang="pt-BR" dirty="0" err="1"/>
                        <a:t>save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Instala e salva na aplicação os tipos do </a:t>
                      </a:r>
                      <a:r>
                        <a:rPr lang="pt-BR" dirty="0" err="1"/>
                        <a:t>express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747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npx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tsc</a:t>
                      </a:r>
                      <a:r>
                        <a:rPr lang="pt-BR" dirty="0"/>
                        <a:t> --</a:t>
                      </a:r>
                      <a:r>
                        <a:rPr lang="pt-BR" dirty="0" err="1"/>
                        <a:t>init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Inicializa o </a:t>
                      </a:r>
                      <a:r>
                        <a:rPr lang="pt-BR" dirty="0" err="1"/>
                        <a:t>typescript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630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mkdir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public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Cria a pasta </a:t>
                      </a:r>
                      <a:r>
                        <a:rPr lang="pt-BR" dirty="0" err="1"/>
                        <a:t>public</a:t>
                      </a:r>
                      <a:r>
                        <a:rPr lang="pt-BR" dirty="0"/>
                        <a:t> onde serão posicionados os arquivos “compilados” para serem publicados em um servidor web.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467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mkdir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src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Cria um arquivo </a:t>
                      </a:r>
                      <a:r>
                        <a:rPr lang="pt-BR" dirty="0" err="1"/>
                        <a:t>src</a:t>
                      </a:r>
                      <a:r>
                        <a:rPr lang="pt-BR" dirty="0"/>
                        <a:t> para armazenar todos os arquivos fontes da aplicação.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411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cd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src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Acessa as pasta </a:t>
                      </a:r>
                      <a:r>
                        <a:rPr lang="pt-BR" dirty="0" err="1"/>
                        <a:t>src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905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npx</a:t>
                      </a:r>
                      <a:r>
                        <a:rPr lang="pt-BR" dirty="0"/>
                        <a:t> </a:t>
                      </a:r>
                      <a:r>
                        <a:rPr lang="pt-BR" dirty="0" err="1"/>
                        <a:t>tsc</a:t>
                      </a:r>
                      <a:r>
                        <a:rPr lang="pt-BR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“compila” a aplicação.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632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node </a:t>
                      </a:r>
                      <a:r>
                        <a:rPr lang="pt-BR" dirty="0" err="1"/>
                        <a:t>public</a:t>
                      </a:r>
                      <a:r>
                        <a:rPr lang="pt-BR" dirty="0"/>
                        <a:t>/</a:t>
                      </a:r>
                      <a:r>
                        <a:rPr lang="pt-BR" dirty="0" err="1"/>
                        <a:t>main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Roda o arquivo main.js dentro da passa </a:t>
                      </a:r>
                      <a:r>
                        <a:rPr lang="pt-BR" dirty="0" err="1"/>
                        <a:t>public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643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17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05ECBD0-A353-48FD-2D93-90848A130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pt-BR" sz="4000"/>
              <a:t>tsconfig.json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DCCE57-83D2-DDBE-7823-048A36514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r>
              <a:rPr lang="pt-BR" sz="2000"/>
              <a:t>Arquivo de configuração base da “compilação” typescript</a:t>
            </a:r>
          </a:p>
          <a:p>
            <a:r>
              <a:rPr lang="pt-BR" sz="2000"/>
              <a:t> O arquivo é gerado automaticamente e deve ser configurado conforme o próximo slide.</a:t>
            </a:r>
          </a:p>
          <a:p>
            <a:endParaRPr lang="pt-BR" sz="2000"/>
          </a:p>
        </p:txBody>
      </p:sp>
      <p:pic>
        <p:nvPicPr>
          <p:cNvPr id="5" name="Picture 4" descr="Organizadores coloridos em prateleiras">
            <a:extLst>
              <a:ext uri="{FF2B5EF4-FFF2-40B4-BE49-F238E27FC236}">
                <a16:creationId xmlns:a16="http://schemas.microsoft.com/office/drawing/2014/main" id="{A4E04358-FC73-BCAC-E330-4A1D6E8C76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36" r="29797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95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D72D2-D570-1714-3B9C-BFF6F3B9F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7902" y="365125"/>
            <a:ext cx="2645898" cy="1325563"/>
          </a:xfrm>
        </p:spPr>
        <p:txBody>
          <a:bodyPr/>
          <a:lstStyle/>
          <a:p>
            <a:r>
              <a:rPr lang="pt-BR" dirty="0" err="1"/>
              <a:t>tsconfig.json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971407A-BC8C-F3CF-EAF2-200A730D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dirty="0"/>
              <a:t>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</a:t>
            </a:r>
            <a:r>
              <a:rPr lang="pt-BR" dirty="0" err="1"/>
              <a:t>compilerOptions</a:t>
            </a:r>
            <a:r>
              <a:rPr lang="pt-BR" dirty="0"/>
              <a:t>":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Language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Environment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"target": "es2016",                               /* Set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JavaScript</a:t>
            </a:r>
            <a:r>
              <a:rPr lang="pt-BR" dirty="0"/>
              <a:t> </a:t>
            </a:r>
            <a:r>
              <a:rPr lang="pt-BR" dirty="0" err="1"/>
              <a:t>language</a:t>
            </a:r>
            <a:r>
              <a:rPr lang="pt-BR" dirty="0"/>
              <a:t> </a:t>
            </a:r>
            <a:r>
              <a:rPr lang="pt-BR" dirty="0" err="1"/>
              <a:t>version</a:t>
            </a:r>
            <a:r>
              <a:rPr lang="pt-BR" dirty="0"/>
              <a:t> for </a:t>
            </a:r>
            <a:r>
              <a:rPr lang="pt-BR" dirty="0" err="1"/>
              <a:t>emitted</a:t>
            </a:r>
            <a:r>
              <a:rPr lang="pt-BR" dirty="0"/>
              <a:t> </a:t>
            </a:r>
            <a:r>
              <a:rPr lang="pt-BR" dirty="0" err="1"/>
              <a:t>JavaScript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include </a:t>
            </a:r>
            <a:r>
              <a:rPr lang="pt-BR" dirty="0" err="1"/>
              <a:t>compatible</a:t>
            </a:r>
            <a:r>
              <a:rPr lang="pt-BR" dirty="0"/>
              <a:t> </a:t>
            </a:r>
            <a:r>
              <a:rPr lang="pt-BR" dirty="0" err="1"/>
              <a:t>library</a:t>
            </a:r>
            <a:r>
              <a:rPr lang="pt-BR" dirty="0"/>
              <a:t> </a:t>
            </a:r>
            <a:r>
              <a:rPr lang="pt-BR" dirty="0" err="1"/>
              <a:t>declarations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experimentalDecorators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/* </a:t>
            </a:r>
            <a:r>
              <a:rPr lang="pt-BR" dirty="0" err="1"/>
              <a:t>Enable</a:t>
            </a:r>
            <a:r>
              <a:rPr lang="pt-BR" dirty="0"/>
              <a:t> experimental </a:t>
            </a:r>
            <a:r>
              <a:rPr lang="pt-BR" dirty="0" err="1"/>
              <a:t>support</a:t>
            </a:r>
            <a:r>
              <a:rPr lang="pt-BR" dirty="0"/>
              <a:t> for </a:t>
            </a:r>
            <a:r>
              <a:rPr lang="pt-BR" dirty="0" err="1"/>
              <a:t>legacy</a:t>
            </a:r>
            <a:r>
              <a:rPr lang="pt-BR" dirty="0"/>
              <a:t> experimental </a:t>
            </a:r>
            <a:r>
              <a:rPr lang="pt-BR" dirty="0" err="1"/>
              <a:t>decorators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emitDecoratorMetadata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/* </a:t>
            </a:r>
            <a:r>
              <a:rPr lang="pt-BR" dirty="0" err="1"/>
              <a:t>Emit</a:t>
            </a:r>
            <a:r>
              <a:rPr lang="pt-BR" dirty="0"/>
              <a:t> design-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metadata</a:t>
            </a:r>
            <a:r>
              <a:rPr lang="pt-BR" dirty="0"/>
              <a:t> for </a:t>
            </a:r>
            <a:r>
              <a:rPr lang="pt-BR" dirty="0" err="1"/>
              <a:t>decorated</a:t>
            </a:r>
            <a:r>
              <a:rPr lang="pt-BR" dirty="0"/>
              <a:t> </a:t>
            </a:r>
            <a:r>
              <a:rPr lang="pt-BR" dirty="0" err="1"/>
              <a:t>declarations</a:t>
            </a:r>
            <a:r>
              <a:rPr lang="pt-BR" dirty="0"/>
              <a:t> in </a:t>
            </a:r>
            <a:r>
              <a:rPr lang="pt-BR" dirty="0" err="1"/>
              <a:t>source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Modules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"module": "</a:t>
            </a:r>
            <a:r>
              <a:rPr lang="pt-BR" dirty="0" err="1"/>
              <a:t>commonjs</a:t>
            </a:r>
            <a:r>
              <a:rPr lang="pt-BR" dirty="0"/>
              <a:t>",                             /* </a:t>
            </a:r>
            <a:r>
              <a:rPr lang="pt-BR" dirty="0" err="1"/>
              <a:t>Specify</a:t>
            </a:r>
            <a:r>
              <a:rPr lang="pt-BR" dirty="0"/>
              <a:t> </a:t>
            </a:r>
            <a:r>
              <a:rPr lang="pt-BR" dirty="0" err="1"/>
              <a:t>what</a:t>
            </a:r>
            <a:r>
              <a:rPr lang="pt-BR" dirty="0"/>
              <a:t> module </a:t>
            </a:r>
            <a:r>
              <a:rPr lang="pt-BR" dirty="0" err="1"/>
              <a:t>code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generated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resolveJsonModule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    /* </a:t>
            </a:r>
            <a:r>
              <a:rPr lang="pt-BR" dirty="0" err="1"/>
              <a:t>Enable</a:t>
            </a:r>
            <a:r>
              <a:rPr lang="pt-BR" dirty="0"/>
              <a:t> </a:t>
            </a:r>
            <a:r>
              <a:rPr lang="pt-BR" dirty="0" err="1"/>
              <a:t>importing</a:t>
            </a:r>
            <a:r>
              <a:rPr lang="pt-BR" dirty="0"/>
              <a:t> .</a:t>
            </a:r>
            <a:r>
              <a:rPr lang="pt-BR" dirty="0" err="1"/>
              <a:t>json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Emit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outDir</a:t>
            </a:r>
            <a:r>
              <a:rPr lang="pt-BR" dirty="0"/>
              <a:t>": "./</a:t>
            </a:r>
            <a:r>
              <a:rPr lang="pt-BR" dirty="0" err="1">
                <a:highlight>
                  <a:srgbClr val="FFFF00"/>
                </a:highlight>
              </a:rPr>
              <a:t>public</a:t>
            </a:r>
            <a:r>
              <a:rPr lang="pt-BR" dirty="0"/>
              <a:t>",                              /* </a:t>
            </a:r>
            <a:r>
              <a:rPr lang="pt-BR" dirty="0" err="1"/>
              <a:t>Specify</a:t>
            </a:r>
            <a:r>
              <a:rPr lang="pt-BR" dirty="0"/>
              <a:t> </a:t>
            </a:r>
            <a:r>
              <a:rPr lang="pt-BR" dirty="0" err="1"/>
              <a:t>an</a:t>
            </a:r>
            <a:r>
              <a:rPr lang="pt-BR" dirty="0"/>
              <a:t> output folder for </a:t>
            </a:r>
            <a:r>
              <a:rPr lang="pt-BR" dirty="0" err="1"/>
              <a:t>all</a:t>
            </a:r>
            <a:r>
              <a:rPr lang="pt-BR" dirty="0"/>
              <a:t> </a:t>
            </a:r>
            <a:r>
              <a:rPr lang="pt-BR" dirty="0" err="1"/>
              <a:t>emitted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Interop</a:t>
            </a:r>
            <a:r>
              <a:rPr lang="pt-BR" dirty="0"/>
              <a:t> </a:t>
            </a:r>
            <a:r>
              <a:rPr lang="pt-BR" dirty="0" err="1"/>
              <a:t>Constraints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esModuleInterop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      /* </a:t>
            </a:r>
            <a:r>
              <a:rPr lang="pt-BR" dirty="0" err="1"/>
              <a:t>Emit</a:t>
            </a:r>
            <a:r>
              <a:rPr lang="pt-BR" dirty="0"/>
              <a:t> </a:t>
            </a:r>
            <a:r>
              <a:rPr lang="pt-BR" dirty="0" err="1"/>
              <a:t>additional</a:t>
            </a:r>
            <a:r>
              <a:rPr lang="pt-BR" dirty="0"/>
              <a:t> </a:t>
            </a:r>
            <a:r>
              <a:rPr lang="pt-BR" dirty="0" err="1"/>
              <a:t>JavaScript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ease</a:t>
            </a:r>
            <a:r>
              <a:rPr lang="pt-BR" dirty="0"/>
              <a:t> </a:t>
            </a:r>
            <a:r>
              <a:rPr lang="pt-BR" dirty="0" err="1"/>
              <a:t>support</a:t>
            </a:r>
            <a:r>
              <a:rPr lang="pt-BR" dirty="0"/>
              <a:t> for </a:t>
            </a:r>
            <a:r>
              <a:rPr lang="pt-BR" dirty="0" err="1"/>
              <a:t>importing</a:t>
            </a:r>
            <a:r>
              <a:rPr lang="pt-BR" dirty="0"/>
              <a:t> </a:t>
            </a:r>
            <a:r>
              <a:rPr lang="pt-BR" dirty="0" err="1"/>
              <a:t>CommonJS</a:t>
            </a:r>
            <a:r>
              <a:rPr lang="pt-BR" dirty="0"/>
              <a:t> modules. </a:t>
            </a:r>
            <a:r>
              <a:rPr lang="pt-BR" dirty="0" err="1"/>
              <a:t>This</a:t>
            </a:r>
            <a:r>
              <a:rPr lang="pt-BR" dirty="0"/>
              <a:t> </a:t>
            </a:r>
            <a:r>
              <a:rPr lang="pt-BR" dirty="0" err="1"/>
              <a:t>enables</a:t>
            </a:r>
            <a:r>
              <a:rPr lang="pt-BR" dirty="0"/>
              <a:t> '</a:t>
            </a:r>
            <a:r>
              <a:rPr lang="pt-BR" dirty="0" err="1"/>
              <a:t>allowSyntheticDefaultImports</a:t>
            </a:r>
            <a:r>
              <a:rPr lang="pt-BR" dirty="0"/>
              <a:t>' for 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compatibility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forceConsistentCasingInFileNames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/* </a:t>
            </a:r>
            <a:r>
              <a:rPr lang="pt-BR" dirty="0" err="1"/>
              <a:t>Ensure</a:t>
            </a:r>
            <a:r>
              <a:rPr lang="pt-BR" dirty="0"/>
              <a:t> </a:t>
            </a:r>
            <a:r>
              <a:rPr lang="pt-BR" dirty="0" err="1"/>
              <a:t>that</a:t>
            </a:r>
            <a:r>
              <a:rPr lang="pt-BR" dirty="0"/>
              <a:t> </a:t>
            </a:r>
            <a:r>
              <a:rPr lang="pt-BR" dirty="0" err="1"/>
              <a:t>casing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correct</a:t>
            </a:r>
            <a:r>
              <a:rPr lang="pt-BR" dirty="0"/>
              <a:t> in </a:t>
            </a:r>
            <a:r>
              <a:rPr lang="pt-BR" dirty="0" err="1"/>
              <a:t>imports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Checking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strict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,                                   /* </a:t>
            </a:r>
            <a:r>
              <a:rPr lang="pt-BR" dirty="0" err="1"/>
              <a:t>Enable</a:t>
            </a:r>
            <a:r>
              <a:rPr lang="pt-BR" dirty="0"/>
              <a:t> </a:t>
            </a:r>
            <a:r>
              <a:rPr lang="pt-BR" dirty="0" err="1"/>
              <a:t>all</a:t>
            </a:r>
            <a:r>
              <a:rPr lang="pt-BR" dirty="0"/>
              <a:t> </a:t>
            </a:r>
            <a:r>
              <a:rPr lang="pt-BR" dirty="0" err="1"/>
              <a:t>strict</a:t>
            </a:r>
            <a:r>
              <a:rPr lang="pt-BR" dirty="0"/>
              <a:t> </a:t>
            </a:r>
            <a:r>
              <a:rPr lang="pt-BR" dirty="0" err="1"/>
              <a:t>type-checking</a:t>
            </a:r>
            <a:r>
              <a:rPr lang="pt-BR" dirty="0"/>
              <a:t> </a:t>
            </a:r>
            <a:r>
              <a:rPr lang="pt-BR" dirty="0" err="1"/>
              <a:t>options</a:t>
            </a:r>
            <a:r>
              <a:rPr lang="pt-BR" dirty="0"/>
              <a:t>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/* </a:t>
            </a:r>
            <a:r>
              <a:rPr lang="pt-BR" dirty="0" err="1"/>
              <a:t>Completeness</a:t>
            </a:r>
            <a:r>
              <a:rPr lang="pt-BR" dirty="0"/>
              <a:t> */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  "</a:t>
            </a:r>
            <a:r>
              <a:rPr lang="pt-BR" dirty="0" err="1"/>
              <a:t>skipLibCheck</a:t>
            </a:r>
            <a:r>
              <a:rPr lang="pt-BR" dirty="0"/>
              <a:t>": </a:t>
            </a:r>
            <a:r>
              <a:rPr lang="pt-BR" dirty="0" err="1"/>
              <a:t>true</a:t>
            </a:r>
            <a:r>
              <a:rPr lang="pt-BR" dirty="0"/>
              <a:t>   ,                           /* </a:t>
            </a:r>
            <a:r>
              <a:rPr lang="pt-BR" dirty="0" err="1"/>
              <a:t>Skip</a:t>
            </a:r>
            <a:r>
              <a:rPr lang="pt-BR" dirty="0"/>
              <a:t> </a:t>
            </a:r>
            <a:r>
              <a:rPr lang="pt-BR" dirty="0" err="1"/>
              <a:t>type</a:t>
            </a:r>
            <a:r>
              <a:rPr lang="pt-BR" dirty="0"/>
              <a:t> </a:t>
            </a:r>
            <a:r>
              <a:rPr lang="pt-BR" dirty="0" err="1"/>
              <a:t>checking</a:t>
            </a:r>
            <a:r>
              <a:rPr lang="pt-BR" dirty="0"/>
              <a:t> </a:t>
            </a:r>
            <a:r>
              <a:rPr lang="pt-BR" dirty="0" err="1"/>
              <a:t>all</a:t>
            </a:r>
            <a:r>
              <a:rPr lang="pt-BR" dirty="0"/>
              <a:t> .</a:t>
            </a:r>
            <a:r>
              <a:rPr lang="pt-BR" dirty="0" err="1"/>
              <a:t>d.ts</a:t>
            </a:r>
            <a:r>
              <a:rPr lang="pt-BR" dirty="0"/>
              <a:t> files. */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},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"include": [ "</a:t>
            </a:r>
            <a:r>
              <a:rPr lang="pt-BR" dirty="0" err="1"/>
              <a:t>src</a:t>
            </a:r>
            <a:r>
              <a:rPr lang="pt-BR" dirty="0"/>
              <a:t>/**/*" ],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</a:t>
            </a:r>
            <a:r>
              <a:rPr lang="pt-BR" dirty="0" err="1"/>
              <a:t>exclude</a:t>
            </a:r>
            <a:r>
              <a:rPr lang="pt-BR" dirty="0"/>
              <a:t>": [ "</a:t>
            </a:r>
            <a:r>
              <a:rPr lang="pt-BR" dirty="0" err="1"/>
              <a:t>src</a:t>
            </a:r>
            <a:r>
              <a:rPr lang="pt-BR" dirty="0"/>
              <a:t>/**/*.</a:t>
            </a:r>
            <a:r>
              <a:rPr lang="pt-BR" dirty="0" err="1"/>
              <a:t>txt</a:t>
            </a:r>
            <a:r>
              <a:rPr lang="pt-BR" dirty="0"/>
              <a:t>" ],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"</a:t>
            </a:r>
            <a:r>
              <a:rPr lang="pt-BR" dirty="0" err="1"/>
              <a:t>hooks</a:t>
            </a:r>
            <a:r>
              <a:rPr lang="pt-BR" dirty="0"/>
              <a:t>": [ "</a:t>
            </a:r>
            <a:r>
              <a:rPr lang="pt-BR" dirty="0" err="1"/>
              <a:t>copy</a:t>
            </a:r>
            <a:r>
              <a:rPr lang="pt-BR" dirty="0"/>
              <a:t>-files" ] // </a:t>
            </a:r>
            <a:r>
              <a:rPr lang="pt-BR" dirty="0" err="1"/>
              <a:t>hooks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a new </a:t>
            </a:r>
            <a:r>
              <a:rPr lang="pt-BR" dirty="0" err="1"/>
              <a:t>property</a:t>
            </a:r>
            <a:r>
              <a:rPr lang="pt-BR" dirty="0"/>
              <a:t> </a:t>
            </a:r>
            <a:r>
              <a:rPr lang="pt-BR" dirty="0" err="1"/>
              <a:t>you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add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tsconfig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add</a:t>
            </a:r>
            <a:r>
              <a:rPr lang="pt-BR" dirty="0"/>
              <a:t> </a:t>
            </a:r>
            <a:r>
              <a:rPr lang="pt-BR" dirty="0" err="1"/>
              <a:t>custom</a:t>
            </a:r>
            <a:r>
              <a:rPr lang="pt-BR" dirty="0"/>
              <a:t> </a:t>
            </a:r>
            <a:r>
              <a:rPr lang="pt-BR" dirty="0" err="1"/>
              <a:t>hooks</a:t>
            </a:r>
            <a:endParaRPr lang="pt-BR" dirty="0"/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656747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1246</Words>
  <Application>Microsoft Office PowerPoint</Application>
  <PresentationFormat>Widescreen</PresentationFormat>
  <Paragraphs>175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do Office</vt:lpstr>
      <vt:lpstr>INTRODUÇÃO AO TYPESCRIPT</vt:lpstr>
      <vt:lpstr>O que é...</vt:lpstr>
      <vt:lpstr>introdução</vt:lpstr>
      <vt:lpstr>Qual é a diferença entre TypeScript e JavaScript? </vt:lpstr>
      <vt:lpstr>Instale o plugin do typescript</vt:lpstr>
      <vt:lpstr>Configuração de console</vt:lpstr>
      <vt:lpstr>Apresentação do PowerPoint</vt:lpstr>
      <vt:lpstr>tsconfig.json</vt:lpstr>
      <vt:lpstr>tsconfig.json</vt:lpstr>
      <vt:lpstr>Arquitetura</vt:lpstr>
      <vt:lpstr>Arquitetura</vt:lpstr>
      <vt:lpstr>TypeScript e mysql</vt:lpstr>
      <vt:lpstr>Apresentação do PowerPoint</vt:lpstr>
      <vt:lpstr>Configuração de console</vt:lpstr>
      <vt:lpstr>tsconfig.json</vt:lpstr>
      <vt:lpstr>tsconfig.json</vt:lpstr>
      <vt:lpstr>Arquitetura</vt:lpstr>
      <vt:lpstr>Arquitetura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AO TYPESCRIPT</dc:title>
  <dc:creator>Hélio Lourenço Esperidião Ferreira</dc:creator>
  <cp:lastModifiedBy>Hélio Lourenço Esperidião Ferreira</cp:lastModifiedBy>
  <cp:revision>8</cp:revision>
  <dcterms:created xsi:type="dcterms:W3CDTF">2023-09-22T00:24:11Z</dcterms:created>
  <dcterms:modified xsi:type="dcterms:W3CDTF">2023-10-05T02:09:54Z</dcterms:modified>
</cp:coreProperties>
</file>