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8" r:id="rId4"/>
    <p:sldId id="279" r:id="rId5"/>
    <p:sldId id="280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5" r:id="rId27"/>
    <p:sldId id="272" r:id="rId28"/>
    <p:sldId id="273" r:id="rId29"/>
    <p:sldId id="274" r:id="rId30"/>
    <p:sldId id="289" r:id="rId31"/>
    <p:sldId id="290" r:id="rId32"/>
    <p:sldId id="291" r:id="rId33"/>
    <p:sldId id="292" r:id="rId34"/>
    <p:sldId id="293" r:id="rId3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198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B53A10-3705-4182-A2A5-3E5C6D4AD021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01FEACED-DE8C-4146-ACBD-6C495EEDA685}">
      <dgm:prSet/>
      <dgm:spPr/>
      <dgm:t>
        <a:bodyPr/>
        <a:lstStyle/>
        <a:p>
          <a:r>
            <a:rPr lang="pt-BR"/>
            <a:t>Dart é uma linguagem de script voltada à web desenvolvida pela Google. Ela foi lançada na GOTO Conference 2011, que aconteceu de 10 a 11 de outubro de 2011 em Aarhus, na Dinamarca.</a:t>
          </a:r>
          <a:endParaRPr lang="en-US"/>
        </a:p>
      </dgm:t>
    </dgm:pt>
    <dgm:pt modelId="{D5D21EC0-E9D5-4A75-A656-038E94C74313}" type="parTrans" cxnId="{86205D20-B6FE-46C5-9281-4AFEC8A912D5}">
      <dgm:prSet/>
      <dgm:spPr/>
      <dgm:t>
        <a:bodyPr/>
        <a:lstStyle/>
        <a:p>
          <a:endParaRPr lang="en-US"/>
        </a:p>
      </dgm:t>
    </dgm:pt>
    <dgm:pt modelId="{889CAAE9-3893-4901-BB07-5E6A0FDD9B9D}" type="sibTrans" cxnId="{86205D20-B6FE-46C5-9281-4AFEC8A912D5}">
      <dgm:prSet/>
      <dgm:spPr/>
      <dgm:t>
        <a:bodyPr/>
        <a:lstStyle/>
        <a:p>
          <a:endParaRPr lang="en-US"/>
        </a:p>
      </dgm:t>
    </dgm:pt>
    <dgm:pt modelId="{ADA06AB1-C800-4632-803A-F0E4711192C4}">
      <dgm:prSet/>
      <dgm:spPr/>
      <dgm:t>
        <a:bodyPr/>
        <a:lstStyle/>
        <a:p>
          <a:r>
            <a:rPr lang="pt-BR"/>
            <a:t>O objetivo da linguagem Dart foi inicialmente a de substituir a JavaScript como a linguagem principal embutida nos navegadores</a:t>
          </a:r>
          <a:endParaRPr lang="en-US"/>
        </a:p>
      </dgm:t>
    </dgm:pt>
    <dgm:pt modelId="{D6ADD732-E2A0-417B-B010-D425CE584640}" type="parTrans" cxnId="{67716385-F59E-4855-AE1C-7E3A4002DB85}">
      <dgm:prSet/>
      <dgm:spPr/>
      <dgm:t>
        <a:bodyPr/>
        <a:lstStyle/>
        <a:p>
          <a:endParaRPr lang="en-US"/>
        </a:p>
      </dgm:t>
    </dgm:pt>
    <dgm:pt modelId="{22D63A77-3B18-4E70-B298-11BA41F63EF5}" type="sibTrans" cxnId="{67716385-F59E-4855-AE1C-7E3A4002DB85}">
      <dgm:prSet/>
      <dgm:spPr/>
      <dgm:t>
        <a:bodyPr/>
        <a:lstStyle/>
        <a:p>
          <a:endParaRPr lang="en-US"/>
        </a:p>
      </dgm:t>
    </dgm:pt>
    <dgm:pt modelId="{74298A44-2BBF-4DF2-AA99-079DEF89D631}" type="pres">
      <dgm:prSet presAssocID="{44B53A10-3705-4182-A2A5-3E5C6D4AD021}" presName="vert0" presStyleCnt="0">
        <dgm:presLayoutVars>
          <dgm:dir/>
          <dgm:animOne val="branch"/>
          <dgm:animLvl val="lvl"/>
        </dgm:presLayoutVars>
      </dgm:prSet>
      <dgm:spPr/>
    </dgm:pt>
    <dgm:pt modelId="{88D7F0AE-1015-4149-92B1-923680767986}" type="pres">
      <dgm:prSet presAssocID="{01FEACED-DE8C-4146-ACBD-6C495EEDA685}" presName="thickLine" presStyleLbl="alignNode1" presStyleIdx="0" presStyleCnt="2"/>
      <dgm:spPr/>
    </dgm:pt>
    <dgm:pt modelId="{4673A533-7EFA-43F0-BF32-11F7898E62BC}" type="pres">
      <dgm:prSet presAssocID="{01FEACED-DE8C-4146-ACBD-6C495EEDA685}" presName="horz1" presStyleCnt="0"/>
      <dgm:spPr/>
    </dgm:pt>
    <dgm:pt modelId="{8C4E06D4-6C59-4136-9DBA-92752454CE57}" type="pres">
      <dgm:prSet presAssocID="{01FEACED-DE8C-4146-ACBD-6C495EEDA685}" presName="tx1" presStyleLbl="revTx" presStyleIdx="0" presStyleCnt="2"/>
      <dgm:spPr/>
    </dgm:pt>
    <dgm:pt modelId="{20BFD7AB-D92B-43E8-A03C-7DBEA2B9E569}" type="pres">
      <dgm:prSet presAssocID="{01FEACED-DE8C-4146-ACBD-6C495EEDA685}" presName="vert1" presStyleCnt="0"/>
      <dgm:spPr/>
    </dgm:pt>
    <dgm:pt modelId="{4AFB85F2-75BC-42C4-820F-B3ECB826881C}" type="pres">
      <dgm:prSet presAssocID="{ADA06AB1-C800-4632-803A-F0E4711192C4}" presName="thickLine" presStyleLbl="alignNode1" presStyleIdx="1" presStyleCnt="2"/>
      <dgm:spPr/>
    </dgm:pt>
    <dgm:pt modelId="{221244E5-BCD7-4A1D-9662-EA26E4BFBCC2}" type="pres">
      <dgm:prSet presAssocID="{ADA06AB1-C800-4632-803A-F0E4711192C4}" presName="horz1" presStyleCnt="0"/>
      <dgm:spPr/>
    </dgm:pt>
    <dgm:pt modelId="{C2989CAC-043F-4C03-A94E-D3B236BEAC88}" type="pres">
      <dgm:prSet presAssocID="{ADA06AB1-C800-4632-803A-F0E4711192C4}" presName="tx1" presStyleLbl="revTx" presStyleIdx="1" presStyleCnt="2"/>
      <dgm:spPr/>
    </dgm:pt>
    <dgm:pt modelId="{1C3C19B7-9FD2-4914-8F41-5BC77B8E0A20}" type="pres">
      <dgm:prSet presAssocID="{ADA06AB1-C800-4632-803A-F0E4711192C4}" presName="vert1" presStyleCnt="0"/>
      <dgm:spPr/>
    </dgm:pt>
  </dgm:ptLst>
  <dgm:cxnLst>
    <dgm:cxn modelId="{1682121D-7C4A-4FB7-9AAA-F76F673F1C3B}" type="presOf" srcId="{01FEACED-DE8C-4146-ACBD-6C495EEDA685}" destId="{8C4E06D4-6C59-4136-9DBA-92752454CE57}" srcOrd="0" destOrd="0" presId="urn:microsoft.com/office/officeart/2008/layout/LinedList"/>
    <dgm:cxn modelId="{86205D20-B6FE-46C5-9281-4AFEC8A912D5}" srcId="{44B53A10-3705-4182-A2A5-3E5C6D4AD021}" destId="{01FEACED-DE8C-4146-ACBD-6C495EEDA685}" srcOrd="0" destOrd="0" parTransId="{D5D21EC0-E9D5-4A75-A656-038E94C74313}" sibTransId="{889CAAE9-3893-4901-BB07-5E6A0FDD9B9D}"/>
    <dgm:cxn modelId="{67716385-F59E-4855-AE1C-7E3A4002DB85}" srcId="{44B53A10-3705-4182-A2A5-3E5C6D4AD021}" destId="{ADA06AB1-C800-4632-803A-F0E4711192C4}" srcOrd="1" destOrd="0" parTransId="{D6ADD732-E2A0-417B-B010-D425CE584640}" sibTransId="{22D63A77-3B18-4E70-B298-11BA41F63EF5}"/>
    <dgm:cxn modelId="{3CC8279D-CCE4-4443-BFF4-FBB7A6E4FFAB}" type="presOf" srcId="{44B53A10-3705-4182-A2A5-3E5C6D4AD021}" destId="{74298A44-2BBF-4DF2-AA99-079DEF89D631}" srcOrd="0" destOrd="0" presId="urn:microsoft.com/office/officeart/2008/layout/LinedList"/>
    <dgm:cxn modelId="{11087CFA-10E8-434E-8C14-91E575FB7CC7}" type="presOf" srcId="{ADA06AB1-C800-4632-803A-F0E4711192C4}" destId="{C2989CAC-043F-4C03-A94E-D3B236BEAC88}" srcOrd="0" destOrd="0" presId="urn:microsoft.com/office/officeart/2008/layout/LinedList"/>
    <dgm:cxn modelId="{41F7F5DF-3A14-44AB-A77A-30D9309FAAC3}" type="presParOf" srcId="{74298A44-2BBF-4DF2-AA99-079DEF89D631}" destId="{88D7F0AE-1015-4149-92B1-923680767986}" srcOrd="0" destOrd="0" presId="urn:microsoft.com/office/officeart/2008/layout/LinedList"/>
    <dgm:cxn modelId="{46CCDAE7-8507-4874-9369-AA8A1C47805D}" type="presParOf" srcId="{74298A44-2BBF-4DF2-AA99-079DEF89D631}" destId="{4673A533-7EFA-43F0-BF32-11F7898E62BC}" srcOrd="1" destOrd="0" presId="urn:microsoft.com/office/officeart/2008/layout/LinedList"/>
    <dgm:cxn modelId="{514B2BB8-8B41-4840-9F2F-7DB4FE6A9004}" type="presParOf" srcId="{4673A533-7EFA-43F0-BF32-11F7898E62BC}" destId="{8C4E06D4-6C59-4136-9DBA-92752454CE57}" srcOrd="0" destOrd="0" presId="urn:microsoft.com/office/officeart/2008/layout/LinedList"/>
    <dgm:cxn modelId="{BCB05A47-AA98-4901-AFD3-D436622438AB}" type="presParOf" srcId="{4673A533-7EFA-43F0-BF32-11F7898E62BC}" destId="{20BFD7AB-D92B-43E8-A03C-7DBEA2B9E569}" srcOrd="1" destOrd="0" presId="urn:microsoft.com/office/officeart/2008/layout/LinedList"/>
    <dgm:cxn modelId="{39829036-6CB0-4712-89FA-AC7278D06BF7}" type="presParOf" srcId="{74298A44-2BBF-4DF2-AA99-079DEF89D631}" destId="{4AFB85F2-75BC-42C4-820F-B3ECB826881C}" srcOrd="2" destOrd="0" presId="urn:microsoft.com/office/officeart/2008/layout/LinedList"/>
    <dgm:cxn modelId="{1750AAAA-E1F3-4889-B42B-DF315AC2D92D}" type="presParOf" srcId="{74298A44-2BBF-4DF2-AA99-079DEF89D631}" destId="{221244E5-BCD7-4A1D-9662-EA26E4BFBCC2}" srcOrd="3" destOrd="0" presId="urn:microsoft.com/office/officeart/2008/layout/LinedList"/>
    <dgm:cxn modelId="{F05BF6B4-5AD7-4C63-8DE4-7DA9C4EF3D46}" type="presParOf" srcId="{221244E5-BCD7-4A1D-9662-EA26E4BFBCC2}" destId="{C2989CAC-043F-4C03-A94E-D3B236BEAC88}" srcOrd="0" destOrd="0" presId="urn:microsoft.com/office/officeart/2008/layout/LinedList"/>
    <dgm:cxn modelId="{9CEED558-208D-4668-BCBA-FA35FFE0923C}" type="presParOf" srcId="{221244E5-BCD7-4A1D-9662-EA26E4BFBCC2}" destId="{1C3C19B7-9FD2-4914-8F41-5BC77B8E0A2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D7F0AE-1015-4149-92B1-923680767986}">
      <dsp:nvSpPr>
        <dsp:cNvPr id="0" name=""/>
        <dsp:cNvSpPr/>
      </dsp:nvSpPr>
      <dsp:spPr>
        <a:xfrm>
          <a:off x="0" y="0"/>
          <a:ext cx="69005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E06D4-6C59-4136-9DBA-92752454CE57}">
      <dsp:nvSpPr>
        <dsp:cNvPr id="0" name=""/>
        <dsp:cNvSpPr/>
      </dsp:nvSpPr>
      <dsp:spPr>
        <a:xfrm>
          <a:off x="0" y="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/>
            <a:t>Dart é uma linguagem de script voltada à web desenvolvida pela Google. Ela foi lançada na GOTO Conference 2011, que aconteceu de 10 a 11 de outubro de 2011 em Aarhus, na Dinamarca.</a:t>
          </a:r>
          <a:endParaRPr lang="en-US" sz="3200" kern="1200"/>
        </a:p>
      </dsp:txBody>
      <dsp:txXfrm>
        <a:off x="0" y="0"/>
        <a:ext cx="6900512" cy="2768070"/>
      </dsp:txXfrm>
    </dsp:sp>
    <dsp:sp modelId="{4AFB85F2-75BC-42C4-820F-B3ECB826881C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989CAC-043F-4C03-A94E-D3B236BEAC88}">
      <dsp:nvSpPr>
        <dsp:cNvPr id="0" name=""/>
        <dsp:cNvSpPr/>
      </dsp:nvSpPr>
      <dsp:spPr>
        <a:xfrm>
          <a:off x="0" y="276807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/>
            <a:t>O objetivo da linguagem Dart foi inicialmente a de substituir a JavaScript como a linguagem principal embutida nos navegadores</a:t>
          </a:r>
          <a:endParaRPr lang="en-US" sz="3200" kern="1200"/>
        </a:p>
      </dsp:txBody>
      <dsp:txXfrm>
        <a:off x="0" y="2768070"/>
        <a:ext cx="6900512" cy="2768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25B386-117A-90AE-1FD1-357E61B86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8E1EEF7-7FA0-A3B7-FCC5-0640C0D3EF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F10EA8-985C-711C-3F01-7E36F6337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2C3EF94-DEC7-A22E-3AF9-FC2D9E729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2920D9-5F57-A44E-AC2B-1F33219C4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168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6B7888-E045-B4BB-6C0A-AFDA2247F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85CFD55-AF04-BBC2-EA16-8B0C17F38C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662FC0C-FBA9-4C29-15BA-01F754B3F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F14E6DB-89FD-C40F-2931-B131C0C92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62D5A07-08C9-D59A-F0AB-49C82C029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6731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0379F97-3EB3-5E90-C6CA-111979B212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6351449-7DA8-8CDB-C66D-F0B15808D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A4AF624-0D36-230F-3986-67181E326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B7C97FD-A902-C631-D8D6-16E77EA0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E4E455-9314-C25D-8BB6-1F9DC77AD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82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39CBAE-9E20-FA45-71FA-9A3650C82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3089FA-6D64-71AD-6EAB-42C87C35B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FFD386A-CBC7-7DD3-22E9-069FCE1E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2836A8-D2FE-7BD2-9B84-6FC84D0E6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6236C22-D677-98C1-59E1-133196F30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379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C8369F-762B-25C3-04A8-2E58CC078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C7CD3F5-8BC0-2A45-7846-6345177B0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9BE17EC-EF3D-4C64-7BA3-1041CCD10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07BBB14-2901-84D5-DF75-B722C6214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827891-13D4-2A00-0F35-639638095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908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E54C8B-2AEF-43C0-5BC6-D7DE7C68D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7233728-FC37-DF2D-F483-9FB2A24C3F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0AEF4B8-02D8-F64D-5406-1EAB8353A8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0E3271F-C014-E761-03CD-C6A3D90D6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629CAA6-EE1F-9200-5E7F-7064A45A5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44D6627-F8DE-D95D-09E7-341998E9E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8982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C2075-3947-639A-6C72-E5C40CEAD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3AFF047-C38A-D6D7-ECFD-AA2F6B281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CA729E5-D230-21E0-6C2E-E390356959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F859EAA-0A4F-3EFC-77AD-D6D8DB1D17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FEEA3D9-0376-E879-3429-2FBEEE1266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8155BE9-5365-4002-F94D-C3BDF00E1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2F9B811-ABCF-18B8-4379-75FBF6213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3CE6ED7-25FD-751B-92CD-96F9FC1E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06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9C4CC5-4F49-3B49-2808-691D89C26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DF5A023-E0AF-F5CD-F0EE-FA9ECF456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0E8070E-6D19-DF97-073E-E1EA2BC19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844DCB3-6381-CB62-6179-B2858FB9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1739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8210B0C-5B2E-4B04-DDBC-2BBDFDE8A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2F97A10-8C4D-69E5-E3A7-C893ADC4B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8A109C0-555D-0937-E06B-555227D3B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038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A783DB-9BFD-609A-6C24-9FF092172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94F3729-3072-CE52-E31A-5D26BFCF0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33E291B-68F5-F71F-90E5-817C4A8A19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C8A24E3-3DCD-3972-E17A-80D2A8077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D47C55A-18AB-A5A8-1975-AB4A9D55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C51D42-CFBF-DAA6-808A-36B8A4F1B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084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1C3D31-0839-A24D-64B1-10D4D43B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1EE20CA-5BDF-A015-4708-E7FA1124E8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F1C9F6E-2457-B280-6008-1592626BB0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9B0C7CF-6EE9-7BC9-DE56-D8AB3BC06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F1A3ECF-D8E0-5A3E-C1B1-EB73008A5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1712FC-03FB-1D19-B05C-FC79B476E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4838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F75D133-5E9C-D23C-603B-697E6A801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A35712D-69FD-1EFD-5CD5-275EB28C46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77C487F-6937-5B66-41D3-DFDFCB2C47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78253-2164-4386-8C7F-3FE1BC913B51}" type="datetimeFigureOut">
              <a:rPr lang="pt-BR" smtClean="0"/>
              <a:t>03/09/2023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D16BC1-474F-43CA-7CE7-D1DB975A8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5398E7-0FEB-32C2-05EA-42935EB38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59FF2-4F92-41A0-8AEA-29A3E2BF5E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711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4CBE99-D46C-4834-8832-0986E50019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4614" y="1783959"/>
            <a:ext cx="4087306" cy="2889114"/>
          </a:xfrm>
        </p:spPr>
        <p:txBody>
          <a:bodyPr anchor="b">
            <a:normAutofit/>
          </a:bodyPr>
          <a:lstStyle/>
          <a:p>
            <a:pPr algn="l"/>
            <a:r>
              <a:rPr lang="pt-BR" sz="5400"/>
              <a:t>Introdução Flutter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C4A0A14-3933-409E-8E51-CCD1B84B8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/>
          </a:bodyPr>
          <a:lstStyle/>
          <a:p>
            <a:pPr algn="l"/>
            <a:r>
              <a:rPr lang="pt-BR" sz="2000"/>
              <a:t>Prof. Me. Hélio Esperidião</a:t>
            </a:r>
          </a:p>
        </p:txBody>
      </p:sp>
      <p:pic>
        <p:nvPicPr>
          <p:cNvPr id="5" name="Picture 4" descr="Balões de texto vazios">
            <a:extLst>
              <a:ext uri="{FF2B5EF4-FFF2-40B4-BE49-F238E27FC236}">
                <a16:creationId xmlns:a16="http://schemas.microsoft.com/office/drawing/2014/main" id="{87CDB6A5-C817-480D-BD9C-A8E96E40DE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42" r="11547" b="-1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83620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4F1186A-947A-48E0-9FAB-B26A59FE8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Download flutter </a:t>
            </a:r>
            <a:r>
              <a:rPr lang="en-US" sz="5400" dirty="0" err="1"/>
              <a:t>sdk</a:t>
            </a:r>
            <a:endParaRPr lang="en-US" sz="54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320D4DD-31CD-46D6-B20F-7377E6E62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200" kern="1200">
                <a:latin typeface="+mn-lt"/>
                <a:ea typeface="+mn-ea"/>
                <a:cs typeface="+mn-cs"/>
              </a:rPr>
              <a:t>https://flutter.dev/docs/get-started/install/windows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1923E27-0E38-9267-9128-4C6E43821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366" y="773084"/>
            <a:ext cx="5270071" cy="19104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CFB574B9-2209-0456-23B5-94A1544C8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2853" y="3026080"/>
            <a:ext cx="7406229" cy="332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8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4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12316FB-410A-4A2B-B772-487A70F1D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latin typeface="+mj-lt"/>
                <a:ea typeface="+mj-ea"/>
                <a:cs typeface="+mj-cs"/>
              </a:rPr>
              <a:t>Descompacte </a:t>
            </a:r>
          </a:p>
        </p:txBody>
      </p:sp>
      <p:sp>
        <p:nvSpPr>
          <p:cNvPr id="26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FFD24D92-E39C-BAEB-DEB9-4D2C2AA07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pt-BR" sz="2200"/>
              <a:t>Utilize pastas sem caracteres especiais.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0329DB1-AEA2-3D5E-2047-0519B1209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1381887"/>
            <a:ext cx="5458968" cy="409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35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E10975-DC83-F932-B66C-E62470202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Visual </a:t>
            </a:r>
            <a:r>
              <a:rPr lang="pt-BR" dirty="0" err="1"/>
              <a:t>studio</a:t>
            </a:r>
            <a:r>
              <a:rPr lang="pt-BR" dirty="0"/>
              <a:t> </a:t>
            </a:r>
            <a:r>
              <a:rPr lang="pt-BR" dirty="0" err="1"/>
              <a:t>code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9F969EB-5730-86A8-5075-070C0F0ED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LaunchDarkly Visual Studio Code Extension | LaunchDarkly">
            <a:extLst>
              <a:ext uri="{FF2B5EF4-FFF2-40B4-BE49-F238E27FC236}">
                <a16:creationId xmlns:a16="http://schemas.microsoft.com/office/drawing/2014/main" id="{09E631C8-74AE-D112-6FB1-6E9CDB863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286000"/>
            <a:ext cx="4572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52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0DCC097-1DB8-4B6D-85D0-6FBA0E1CA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0B58608-23C8-4441-994D-C6823EEE1D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2083506"/>
          </a:xfrm>
          <a:custGeom>
            <a:avLst/>
            <a:gdLst>
              <a:gd name="connsiteX0" fmla="*/ 0 w 12191999"/>
              <a:gd name="connsiteY0" fmla="*/ 0 h 2083506"/>
              <a:gd name="connsiteX1" fmla="*/ 9429748 w 12191999"/>
              <a:gd name="connsiteY1" fmla="*/ 0 h 2083506"/>
              <a:gd name="connsiteX2" fmla="*/ 9429748 w 12191999"/>
              <a:gd name="connsiteY2" fmla="*/ 1 h 2083506"/>
              <a:gd name="connsiteX3" fmla="*/ 12191999 w 12191999"/>
              <a:gd name="connsiteY3" fmla="*/ 1 h 2083506"/>
              <a:gd name="connsiteX4" fmla="*/ 12191999 w 12191999"/>
              <a:gd name="connsiteY4" fmla="*/ 1164372 h 2083506"/>
              <a:gd name="connsiteX5" fmla="*/ 12147852 w 12191999"/>
              <a:gd name="connsiteY5" fmla="*/ 1163783 h 2083506"/>
              <a:gd name="connsiteX6" fmla="*/ 11993604 w 12191999"/>
              <a:gd name="connsiteY6" fmla="*/ 1153496 h 2083506"/>
              <a:gd name="connsiteX7" fmla="*/ 11865319 w 12191999"/>
              <a:gd name="connsiteY7" fmla="*/ 1176624 h 2083506"/>
              <a:gd name="connsiteX8" fmla="*/ 11718353 w 12191999"/>
              <a:gd name="connsiteY8" fmla="*/ 1209136 h 2083506"/>
              <a:gd name="connsiteX9" fmla="*/ 11609067 w 12191999"/>
              <a:gd name="connsiteY9" fmla="*/ 1218512 h 2083506"/>
              <a:gd name="connsiteX10" fmla="*/ 11545958 w 12191999"/>
              <a:gd name="connsiteY10" fmla="*/ 1240430 h 2083506"/>
              <a:gd name="connsiteX11" fmla="*/ 11445770 w 12191999"/>
              <a:gd name="connsiteY11" fmla="*/ 1225780 h 2083506"/>
              <a:gd name="connsiteX12" fmla="*/ 11398842 w 12191999"/>
              <a:gd name="connsiteY12" fmla="*/ 1227250 h 2083506"/>
              <a:gd name="connsiteX13" fmla="*/ 11240093 w 12191999"/>
              <a:gd name="connsiteY13" fmla="*/ 1266797 h 2083506"/>
              <a:gd name="connsiteX14" fmla="*/ 11141364 w 12191999"/>
              <a:gd name="connsiteY14" fmla="*/ 1288059 h 2083506"/>
              <a:gd name="connsiteX15" fmla="*/ 11015396 w 12191999"/>
              <a:gd name="connsiteY15" fmla="*/ 1353104 h 2083506"/>
              <a:gd name="connsiteX16" fmla="*/ 10973905 w 12191999"/>
              <a:gd name="connsiteY16" fmla="*/ 1365109 h 2083506"/>
              <a:gd name="connsiteX17" fmla="*/ 10904858 w 12191999"/>
              <a:gd name="connsiteY17" fmla="*/ 1371966 h 2083506"/>
              <a:gd name="connsiteX18" fmla="*/ 10827883 w 12191999"/>
              <a:gd name="connsiteY18" fmla="*/ 1410270 h 2083506"/>
              <a:gd name="connsiteX19" fmla="*/ 10690996 w 12191999"/>
              <a:gd name="connsiteY19" fmla="*/ 1426394 h 2083506"/>
              <a:gd name="connsiteX20" fmla="*/ 10624461 w 12191999"/>
              <a:gd name="connsiteY20" fmla="*/ 1444283 h 2083506"/>
              <a:gd name="connsiteX21" fmla="*/ 10517208 w 12191999"/>
              <a:gd name="connsiteY21" fmla="*/ 1478947 h 2083506"/>
              <a:gd name="connsiteX22" fmla="*/ 10497937 w 12191999"/>
              <a:gd name="connsiteY22" fmla="*/ 1469831 h 2083506"/>
              <a:gd name="connsiteX23" fmla="*/ 10471201 w 12191999"/>
              <a:gd name="connsiteY23" fmla="*/ 1486037 h 2083506"/>
              <a:gd name="connsiteX24" fmla="*/ 10448263 w 12191999"/>
              <a:gd name="connsiteY24" fmla="*/ 1478223 h 2083506"/>
              <a:gd name="connsiteX25" fmla="*/ 10388089 w 12191999"/>
              <a:gd name="connsiteY25" fmla="*/ 1507175 h 2083506"/>
              <a:gd name="connsiteX26" fmla="*/ 10333720 w 12191999"/>
              <a:gd name="connsiteY26" fmla="*/ 1515848 h 2083506"/>
              <a:gd name="connsiteX27" fmla="*/ 10104338 w 12191999"/>
              <a:gd name="connsiteY27" fmla="*/ 1569424 h 2083506"/>
              <a:gd name="connsiteX28" fmla="*/ 9910445 w 12191999"/>
              <a:gd name="connsiteY28" fmla="*/ 1632275 h 2083506"/>
              <a:gd name="connsiteX29" fmla="*/ 9770872 w 12191999"/>
              <a:gd name="connsiteY29" fmla="*/ 1688088 h 2083506"/>
              <a:gd name="connsiteX30" fmla="*/ 9733849 w 12191999"/>
              <a:gd name="connsiteY30" fmla="*/ 1700034 h 2083506"/>
              <a:gd name="connsiteX31" fmla="*/ 9703714 w 12191999"/>
              <a:gd name="connsiteY31" fmla="*/ 1730093 h 2083506"/>
              <a:gd name="connsiteX32" fmla="*/ 9698351 w 12191999"/>
              <a:gd name="connsiteY32" fmla="*/ 1730377 h 2083506"/>
              <a:gd name="connsiteX33" fmla="*/ 9632895 w 12191999"/>
              <a:gd name="connsiteY33" fmla="*/ 1736363 h 2083506"/>
              <a:gd name="connsiteX34" fmla="*/ 9569107 w 12191999"/>
              <a:gd name="connsiteY34" fmla="*/ 1741010 h 2083506"/>
              <a:gd name="connsiteX35" fmla="*/ 9536451 w 12191999"/>
              <a:gd name="connsiteY35" fmla="*/ 1755120 h 2083506"/>
              <a:gd name="connsiteX36" fmla="*/ 9529385 w 12191999"/>
              <a:gd name="connsiteY36" fmla="*/ 1757515 h 2083506"/>
              <a:gd name="connsiteX37" fmla="*/ 9498527 w 12191999"/>
              <a:gd name="connsiteY37" fmla="*/ 1753117 h 2083506"/>
              <a:gd name="connsiteX38" fmla="*/ 9436642 w 12191999"/>
              <a:gd name="connsiteY38" fmla="*/ 1755478 h 2083506"/>
              <a:gd name="connsiteX39" fmla="*/ 9429748 w 12191999"/>
              <a:gd name="connsiteY39" fmla="*/ 1756317 h 2083506"/>
              <a:gd name="connsiteX40" fmla="*/ 9429748 w 12191999"/>
              <a:gd name="connsiteY40" fmla="*/ 1768745 h 2083506"/>
              <a:gd name="connsiteX41" fmla="*/ 9425802 w 12191999"/>
              <a:gd name="connsiteY41" fmla="*/ 1769273 h 2083506"/>
              <a:gd name="connsiteX42" fmla="*/ 9349763 w 12191999"/>
              <a:gd name="connsiteY42" fmla="*/ 1776107 h 2083506"/>
              <a:gd name="connsiteX43" fmla="*/ 9256503 w 12191999"/>
              <a:gd name="connsiteY43" fmla="*/ 1800699 h 2083506"/>
              <a:gd name="connsiteX44" fmla="*/ 9222873 w 12191999"/>
              <a:gd name="connsiteY44" fmla="*/ 1803003 h 2083506"/>
              <a:gd name="connsiteX45" fmla="*/ 9224095 w 12191999"/>
              <a:gd name="connsiteY45" fmla="*/ 1807355 h 2083506"/>
              <a:gd name="connsiteX46" fmla="*/ 9211603 w 12191999"/>
              <a:gd name="connsiteY46" fmla="*/ 1807675 h 2083506"/>
              <a:gd name="connsiteX47" fmla="*/ 9183719 w 12191999"/>
              <a:gd name="connsiteY47" fmla="*/ 1807781 h 2083506"/>
              <a:gd name="connsiteX48" fmla="*/ 9100221 w 12191999"/>
              <a:gd name="connsiteY48" fmla="*/ 1808989 h 2083506"/>
              <a:gd name="connsiteX49" fmla="*/ 9077439 w 12191999"/>
              <a:gd name="connsiteY49" fmla="*/ 1817333 h 2083506"/>
              <a:gd name="connsiteX50" fmla="*/ 9055889 w 12191999"/>
              <a:gd name="connsiteY50" fmla="*/ 1817464 h 2083506"/>
              <a:gd name="connsiteX51" fmla="*/ 8930912 w 12191999"/>
              <a:gd name="connsiteY51" fmla="*/ 1828648 h 2083506"/>
              <a:gd name="connsiteX52" fmla="*/ 8913729 w 12191999"/>
              <a:gd name="connsiteY52" fmla="*/ 1829483 h 2083506"/>
              <a:gd name="connsiteX53" fmla="*/ 8904423 w 12191999"/>
              <a:gd name="connsiteY53" fmla="*/ 1833234 h 2083506"/>
              <a:gd name="connsiteX54" fmla="*/ 8871099 w 12191999"/>
              <a:gd name="connsiteY54" fmla="*/ 1833979 h 2083506"/>
              <a:gd name="connsiteX55" fmla="*/ 8869557 w 12191999"/>
              <a:gd name="connsiteY55" fmla="*/ 1836113 h 2083506"/>
              <a:gd name="connsiteX56" fmla="*/ 8760021 w 12191999"/>
              <a:gd name="connsiteY56" fmla="*/ 1854442 h 2083506"/>
              <a:gd name="connsiteX57" fmla="*/ 8741254 w 12191999"/>
              <a:gd name="connsiteY57" fmla="*/ 1857469 h 2083506"/>
              <a:gd name="connsiteX58" fmla="*/ 8725039 w 12191999"/>
              <a:gd name="connsiteY58" fmla="*/ 1856552 h 2083506"/>
              <a:gd name="connsiteX59" fmla="*/ 8635265 w 12191999"/>
              <a:gd name="connsiteY59" fmla="*/ 1859168 h 2083506"/>
              <a:gd name="connsiteX60" fmla="*/ 8613911 w 12191999"/>
              <a:gd name="connsiteY60" fmla="*/ 1857561 h 2083506"/>
              <a:gd name="connsiteX61" fmla="*/ 8604931 w 12191999"/>
              <a:gd name="connsiteY61" fmla="*/ 1854170 h 2083506"/>
              <a:gd name="connsiteX62" fmla="*/ 8570171 w 12191999"/>
              <a:gd name="connsiteY62" fmla="*/ 1860579 h 2083506"/>
              <a:gd name="connsiteX63" fmla="*/ 8516537 w 12191999"/>
              <a:gd name="connsiteY63" fmla="*/ 1864971 h 2083506"/>
              <a:gd name="connsiteX64" fmla="*/ 8491046 w 12191999"/>
              <a:gd name="connsiteY64" fmla="*/ 1868141 h 2083506"/>
              <a:gd name="connsiteX65" fmla="*/ 8470478 w 12191999"/>
              <a:gd name="connsiteY65" fmla="*/ 1866216 h 2083506"/>
              <a:gd name="connsiteX66" fmla="*/ 8353433 w 12191999"/>
              <a:gd name="connsiteY66" fmla="*/ 1865729 h 2083506"/>
              <a:gd name="connsiteX67" fmla="*/ 8347675 w 12191999"/>
              <a:gd name="connsiteY67" fmla="*/ 1865075 h 2083506"/>
              <a:gd name="connsiteX68" fmla="*/ 8343939 w 12191999"/>
              <a:gd name="connsiteY68" fmla="*/ 1865677 h 2083506"/>
              <a:gd name="connsiteX69" fmla="*/ 8221566 w 12191999"/>
              <a:gd name="connsiteY69" fmla="*/ 1881148 h 2083506"/>
              <a:gd name="connsiteX70" fmla="*/ 8066095 w 12191999"/>
              <a:gd name="connsiteY70" fmla="*/ 1919902 h 2083506"/>
              <a:gd name="connsiteX71" fmla="*/ 8044849 w 12191999"/>
              <a:gd name="connsiteY71" fmla="*/ 1916308 h 2083506"/>
              <a:gd name="connsiteX72" fmla="*/ 8041142 w 12191999"/>
              <a:gd name="connsiteY72" fmla="*/ 1915506 h 2083506"/>
              <a:gd name="connsiteX73" fmla="*/ 8022159 w 12191999"/>
              <a:gd name="connsiteY73" fmla="*/ 1911521 h 2083506"/>
              <a:gd name="connsiteX74" fmla="*/ 7944932 w 12191999"/>
              <a:gd name="connsiteY74" fmla="*/ 1917265 h 2083506"/>
              <a:gd name="connsiteX75" fmla="*/ 7879011 w 12191999"/>
              <a:gd name="connsiteY75" fmla="*/ 1928570 h 2083506"/>
              <a:gd name="connsiteX76" fmla="*/ 7865529 w 12191999"/>
              <a:gd name="connsiteY76" fmla="*/ 1934399 h 2083506"/>
              <a:gd name="connsiteX77" fmla="*/ 7774801 w 12191999"/>
              <a:gd name="connsiteY77" fmla="*/ 1947969 h 2083506"/>
              <a:gd name="connsiteX78" fmla="*/ 7748398 w 12191999"/>
              <a:gd name="connsiteY78" fmla="*/ 1955982 h 2083506"/>
              <a:gd name="connsiteX79" fmla="*/ 7740684 w 12191999"/>
              <a:gd name="connsiteY79" fmla="*/ 1955717 h 2083506"/>
              <a:gd name="connsiteX80" fmla="*/ 7712976 w 12191999"/>
              <a:gd name="connsiteY80" fmla="*/ 1960442 h 2083506"/>
              <a:gd name="connsiteX81" fmla="*/ 7699956 w 12191999"/>
              <a:gd name="connsiteY81" fmla="*/ 1966104 h 2083506"/>
              <a:gd name="connsiteX82" fmla="*/ 7684158 w 12191999"/>
              <a:gd name="connsiteY82" fmla="*/ 1962927 h 2083506"/>
              <a:gd name="connsiteX83" fmla="*/ 7643109 w 12191999"/>
              <a:gd name="connsiteY83" fmla="*/ 1964400 h 2083506"/>
              <a:gd name="connsiteX84" fmla="*/ 7630180 w 12191999"/>
              <a:gd name="connsiteY84" fmla="*/ 1970266 h 2083506"/>
              <a:gd name="connsiteX85" fmla="*/ 7609131 w 12191999"/>
              <a:gd name="connsiteY85" fmla="*/ 1971774 h 2083506"/>
              <a:gd name="connsiteX86" fmla="*/ 7555555 w 12191999"/>
              <a:gd name="connsiteY86" fmla="*/ 1969491 h 2083506"/>
              <a:gd name="connsiteX87" fmla="*/ 7520919 w 12191999"/>
              <a:gd name="connsiteY87" fmla="*/ 1970177 h 2083506"/>
              <a:gd name="connsiteX88" fmla="*/ 7456258 w 12191999"/>
              <a:gd name="connsiteY88" fmla="*/ 1960468 h 2083506"/>
              <a:gd name="connsiteX89" fmla="*/ 7393047 w 12191999"/>
              <a:gd name="connsiteY89" fmla="*/ 1952408 h 2083506"/>
              <a:gd name="connsiteX90" fmla="*/ 7199912 w 12191999"/>
              <a:gd name="connsiteY90" fmla="*/ 1959913 h 2083506"/>
              <a:gd name="connsiteX91" fmla="*/ 7146774 w 12191999"/>
              <a:gd name="connsiteY91" fmla="*/ 1956641 h 2083506"/>
              <a:gd name="connsiteX92" fmla="*/ 7122244 w 12191999"/>
              <a:gd name="connsiteY92" fmla="*/ 1953891 h 2083506"/>
              <a:gd name="connsiteX93" fmla="*/ 7032241 w 12191999"/>
              <a:gd name="connsiteY93" fmla="*/ 1962723 h 2083506"/>
              <a:gd name="connsiteX94" fmla="*/ 6941492 w 12191999"/>
              <a:gd name="connsiteY94" fmla="*/ 1976868 h 2083506"/>
              <a:gd name="connsiteX95" fmla="*/ 6906514 w 12191999"/>
              <a:gd name="connsiteY95" fmla="*/ 1968589 h 2083506"/>
              <a:gd name="connsiteX96" fmla="*/ 6826395 w 12191999"/>
              <a:gd name="connsiteY96" fmla="*/ 1974141 h 2083506"/>
              <a:gd name="connsiteX97" fmla="*/ 6716431 w 12191999"/>
              <a:gd name="connsiteY97" fmla="*/ 2004297 h 2083506"/>
              <a:gd name="connsiteX98" fmla="*/ 6569607 w 12191999"/>
              <a:gd name="connsiteY98" fmla="*/ 2015496 h 2083506"/>
              <a:gd name="connsiteX99" fmla="*/ 6561430 w 12191999"/>
              <a:gd name="connsiteY99" fmla="*/ 2020996 h 2083506"/>
              <a:gd name="connsiteX100" fmla="*/ 6549371 w 12191999"/>
              <a:gd name="connsiteY100" fmla="*/ 2024747 h 2083506"/>
              <a:gd name="connsiteX101" fmla="*/ 6547040 w 12191999"/>
              <a:gd name="connsiteY101" fmla="*/ 2024474 h 2083506"/>
              <a:gd name="connsiteX102" fmla="*/ 6530482 w 12191999"/>
              <a:gd name="connsiteY102" fmla="*/ 2026659 h 2083506"/>
              <a:gd name="connsiteX103" fmla="*/ 6528565 w 12191999"/>
              <a:gd name="connsiteY103" fmla="*/ 2028600 h 2083506"/>
              <a:gd name="connsiteX104" fmla="*/ 6517741 w 12191999"/>
              <a:gd name="connsiteY104" fmla="*/ 2030558 h 2083506"/>
              <a:gd name="connsiteX105" fmla="*/ 6497855 w 12191999"/>
              <a:gd name="connsiteY105" fmla="*/ 2035650 h 2083506"/>
              <a:gd name="connsiteX106" fmla="*/ 6492785 w 12191999"/>
              <a:gd name="connsiteY106" fmla="*/ 2035444 h 2083506"/>
              <a:gd name="connsiteX107" fmla="*/ 6460692 w 12191999"/>
              <a:gd name="connsiteY107" fmla="*/ 2041321 h 2083506"/>
              <a:gd name="connsiteX108" fmla="*/ 6459609 w 12191999"/>
              <a:gd name="connsiteY108" fmla="*/ 2040851 h 2083506"/>
              <a:gd name="connsiteX109" fmla="*/ 6447765 w 12191999"/>
              <a:gd name="connsiteY109" fmla="*/ 2040102 h 2083506"/>
              <a:gd name="connsiteX110" fmla="*/ 6426590 w 12191999"/>
              <a:gd name="connsiteY110" fmla="*/ 2039928 h 2083506"/>
              <a:gd name="connsiteX111" fmla="*/ 6401693 w 12191999"/>
              <a:gd name="connsiteY111" fmla="*/ 2033537 h 2083506"/>
              <a:gd name="connsiteX112" fmla="*/ 6387141 w 12191999"/>
              <a:gd name="connsiteY112" fmla="*/ 2033161 h 2083506"/>
              <a:gd name="connsiteX113" fmla="*/ 6357846 w 12191999"/>
              <a:gd name="connsiteY113" fmla="*/ 2036782 h 2083506"/>
              <a:gd name="connsiteX114" fmla="*/ 6342914 w 12191999"/>
              <a:gd name="connsiteY114" fmla="*/ 2037585 h 2083506"/>
              <a:gd name="connsiteX115" fmla="*/ 6336300 w 12191999"/>
              <a:gd name="connsiteY115" fmla="*/ 2038781 h 2083506"/>
              <a:gd name="connsiteX116" fmla="*/ 6317178 w 12191999"/>
              <a:gd name="connsiteY116" fmla="*/ 2038968 h 2083506"/>
              <a:gd name="connsiteX117" fmla="*/ 6161427 w 12191999"/>
              <a:gd name="connsiteY117" fmla="*/ 2047338 h 2083506"/>
              <a:gd name="connsiteX118" fmla="*/ 6097339 w 12191999"/>
              <a:gd name="connsiteY118" fmla="*/ 2082438 h 2083506"/>
              <a:gd name="connsiteX119" fmla="*/ 6079059 w 12191999"/>
              <a:gd name="connsiteY119" fmla="*/ 2081299 h 2083506"/>
              <a:gd name="connsiteX120" fmla="*/ 5998439 w 12191999"/>
              <a:gd name="connsiteY120" fmla="*/ 2070958 h 2083506"/>
              <a:gd name="connsiteX121" fmla="*/ 5904290 w 12191999"/>
              <a:gd name="connsiteY121" fmla="*/ 2070255 h 2083506"/>
              <a:gd name="connsiteX122" fmla="*/ 5814867 w 12191999"/>
              <a:gd name="connsiteY122" fmla="*/ 2079032 h 2083506"/>
              <a:gd name="connsiteX123" fmla="*/ 5725743 w 12191999"/>
              <a:gd name="connsiteY123" fmla="*/ 2070558 h 2083506"/>
              <a:gd name="connsiteX124" fmla="*/ 5650546 w 12191999"/>
              <a:gd name="connsiteY124" fmla="*/ 2052412 h 2083506"/>
              <a:gd name="connsiteX125" fmla="*/ 5581284 w 12191999"/>
              <a:gd name="connsiteY125" fmla="*/ 2023175 h 2083506"/>
              <a:gd name="connsiteX126" fmla="*/ 5572593 w 12191999"/>
              <a:gd name="connsiteY126" fmla="*/ 2018391 h 2083506"/>
              <a:gd name="connsiteX127" fmla="*/ 5548580 w 12191999"/>
              <a:gd name="connsiteY127" fmla="*/ 2016951 h 2083506"/>
              <a:gd name="connsiteX128" fmla="*/ 5471173 w 12191999"/>
              <a:gd name="connsiteY128" fmla="*/ 2018786 h 2083506"/>
              <a:gd name="connsiteX129" fmla="*/ 5340320 w 12191999"/>
              <a:gd name="connsiteY129" fmla="*/ 2037611 h 2083506"/>
              <a:gd name="connsiteX130" fmla="*/ 5254376 w 12191999"/>
              <a:gd name="connsiteY130" fmla="*/ 2042928 h 2083506"/>
              <a:gd name="connsiteX131" fmla="*/ 5258035 w 12191999"/>
              <a:gd name="connsiteY131" fmla="*/ 2035649 h 2083506"/>
              <a:gd name="connsiteX132" fmla="*/ 5230622 w 12191999"/>
              <a:gd name="connsiteY132" fmla="*/ 2024576 h 2083506"/>
              <a:gd name="connsiteX133" fmla="*/ 5026203 w 12191999"/>
              <a:gd name="connsiteY133" fmla="*/ 2030162 h 2083506"/>
              <a:gd name="connsiteX134" fmla="*/ 4973988 w 12191999"/>
              <a:gd name="connsiteY134" fmla="*/ 2026668 h 2083506"/>
              <a:gd name="connsiteX135" fmla="*/ 4928030 w 12191999"/>
              <a:gd name="connsiteY135" fmla="*/ 2033642 h 2083506"/>
              <a:gd name="connsiteX136" fmla="*/ 4908970 w 12191999"/>
              <a:gd name="connsiteY136" fmla="*/ 2030033 h 2083506"/>
              <a:gd name="connsiteX137" fmla="*/ 4905679 w 12191999"/>
              <a:gd name="connsiteY137" fmla="*/ 2029300 h 2083506"/>
              <a:gd name="connsiteX138" fmla="*/ 4892525 w 12191999"/>
              <a:gd name="connsiteY138" fmla="*/ 2028768 h 2083506"/>
              <a:gd name="connsiteX139" fmla="*/ 4888818 w 12191999"/>
              <a:gd name="connsiteY139" fmla="*/ 2025619 h 2083506"/>
              <a:gd name="connsiteX140" fmla="*/ 4869018 w 12191999"/>
              <a:gd name="connsiteY140" fmla="*/ 2022668 h 2083506"/>
              <a:gd name="connsiteX141" fmla="*/ 4844804 w 12191999"/>
              <a:gd name="connsiteY141" fmla="*/ 2022527 h 2083506"/>
              <a:gd name="connsiteX142" fmla="*/ 4758778 w 12191999"/>
              <a:gd name="connsiteY142" fmla="*/ 2021694 h 2083506"/>
              <a:gd name="connsiteX143" fmla="*/ 4744748 w 12191999"/>
              <a:gd name="connsiteY143" fmla="*/ 2023396 h 2083506"/>
              <a:gd name="connsiteX144" fmla="*/ 4698956 w 12191999"/>
              <a:gd name="connsiteY144" fmla="*/ 2020558 h 2083506"/>
              <a:gd name="connsiteX145" fmla="*/ 4658147 w 12191999"/>
              <a:gd name="connsiteY145" fmla="*/ 2019920 h 2083506"/>
              <a:gd name="connsiteX146" fmla="*/ 4631706 w 12191999"/>
              <a:gd name="connsiteY146" fmla="*/ 2021274 h 2083506"/>
              <a:gd name="connsiteX147" fmla="*/ 4624776 w 12191999"/>
              <a:gd name="connsiteY147" fmla="*/ 2020152 h 2083506"/>
              <a:gd name="connsiteX148" fmla="*/ 4598150 w 12191999"/>
              <a:gd name="connsiteY148" fmla="*/ 2019429 h 2083506"/>
              <a:gd name="connsiteX149" fmla="*/ 4584588 w 12191999"/>
              <a:gd name="connsiteY149" fmla="*/ 2021092 h 2083506"/>
              <a:gd name="connsiteX150" fmla="*/ 4571203 w 12191999"/>
              <a:gd name="connsiteY150" fmla="*/ 2017263 h 2083506"/>
              <a:gd name="connsiteX151" fmla="*/ 4567930 w 12191999"/>
              <a:gd name="connsiteY151" fmla="*/ 2014458 h 2083506"/>
              <a:gd name="connsiteX152" fmla="*/ 4548984 w 12191999"/>
              <a:gd name="connsiteY152" fmla="*/ 2015717 h 2083506"/>
              <a:gd name="connsiteX153" fmla="*/ 4533451 w 12191999"/>
              <a:gd name="connsiteY153" fmla="*/ 2012976 h 2083506"/>
              <a:gd name="connsiteX154" fmla="*/ 4519910 w 12191999"/>
              <a:gd name="connsiteY154" fmla="*/ 2014768 h 2083506"/>
              <a:gd name="connsiteX155" fmla="*/ 4514290 w 12191999"/>
              <a:gd name="connsiteY155" fmla="*/ 2014364 h 2083506"/>
              <a:gd name="connsiteX156" fmla="*/ 4500320 w 12191999"/>
              <a:gd name="connsiteY156" fmla="*/ 2013007 h 2083506"/>
              <a:gd name="connsiteX157" fmla="*/ 4476219 w 12191999"/>
              <a:gd name="connsiteY157" fmla="*/ 2009993 h 2083506"/>
              <a:gd name="connsiteX158" fmla="*/ 4468701 w 12191999"/>
              <a:gd name="connsiteY158" fmla="*/ 2009574 h 2083506"/>
              <a:gd name="connsiteX159" fmla="*/ 4452333 w 12191999"/>
              <a:gd name="connsiteY159" fmla="*/ 2004964 h 2083506"/>
              <a:gd name="connsiteX160" fmla="*/ 4420644 w 12191999"/>
              <a:gd name="connsiteY160" fmla="*/ 2001021 h 2083506"/>
              <a:gd name="connsiteX161" fmla="*/ 4364856 w 12191999"/>
              <a:gd name="connsiteY161" fmla="*/ 1987267 h 2083506"/>
              <a:gd name="connsiteX162" fmla="*/ 4332062 w 12191999"/>
              <a:gd name="connsiteY162" fmla="*/ 1980703 h 2083506"/>
              <a:gd name="connsiteX163" fmla="*/ 4309876 w 12191999"/>
              <a:gd name="connsiteY163" fmla="*/ 1974653 h 2083506"/>
              <a:gd name="connsiteX164" fmla="*/ 4244391 w 12191999"/>
              <a:gd name="connsiteY164" fmla="*/ 1966109 h 2083506"/>
              <a:gd name="connsiteX165" fmla="*/ 4132071 w 12191999"/>
              <a:gd name="connsiteY165" fmla="*/ 1954813 h 2083506"/>
              <a:gd name="connsiteX166" fmla="*/ 4109069 w 12191999"/>
              <a:gd name="connsiteY166" fmla="*/ 1951778 h 2083506"/>
              <a:gd name="connsiteX167" fmla="*/ 4092908 w 12191999"/>
              <a:gd name="connsiteY167" fmla="*/ 1946662 h 2083506"/>
              <a:gd name="connsiteX168" fmla="*/ 4092306 w 12191999"/>
              <a:gd name="connsiteY168" fmla="*/ 1943291 h 2083506"/>
              <a:gd name="connsiteX169" fmla="*/ 4080234 w 12191999"/>
              <a:gd name="connsiteY169" fmla="*/ 1941219 h 2083506"/>
              <a:gd name="connsiteX170" fmla="*/ 4077778 w 12191999"/>
              <a:gd name="connsiteY170" fmla="*/ 1940145 h 2083506"/>
              <a:gd name="connsiteX171" fmla="*/ 4062936 w 12191999"/>
              <a:gd name="connsiteY171" fmla="*/ 1934506 h 2083506"/>
              <a:gd name="connsiteX172" fmla="*/ 4012506 w 12191999"/>
              <a:gd name="connsiteY172" fmla="*/ 1935475 h 2083506"/>
              <a:gd name="connsiteX173" fmla="*/ 3965880 w 12191999"/>
              <a:gd name="connsiteY173" fmla="*/ 1925968 h 2083506"/>
              <a:gd name="connsiteX174" fmla="*/ 3765338 w 12191999"/>
              <a:gd name="connsiteY174" fmla="*/ 1906649 h 2083506"/>
              <a:gd name="connsiteX175" fmla="*/ 3749493 w 12191999"/>
              <a:gd name="connsiteY175" fmla="*/ 1893071 h 2083506"/>
              <a:gd name="connsiteX176" fmla="*/ 3672704 w 12191999"/>
              <a:gd name="connsiteY176" fmla="*/ 1881383 h 2083506"/>
              <a:gd name="connsiteX177" fmla="*/ 3530082 w 12191999"/>
              <a:gd name="connsiteY177" fmla="*/ 1883187 h 2083506"/>
              <a:gd name="connsiteX178" fmla="*/ 3387664 w 12191999"/>
              <a:gd name="connsiteY178" fmla="*/ 1862579 h 2083506"/>
              <a:gd name="connsiteX179" fmla="*/ 3371681 w 12191999"/>
              <a:gd name="connsiteY179" fmla="*/ 1865293 h 2083506"/>
              <a:gd name="connsiteX180" fmla="*/ 3355305 w 12191999"/>
              <a:gd name="connsiteY180" fmla="*/ 1865842 h 2083506"/>
              <a:gd name="connsiteX181" fmla="*/ 3353790 w 12191999"/>
              <a:gd name="connsiteY181" fmla="*/ 1865158 h 2083506"/>
              <a:gd name="connsiteX182" fmla="*/ 3336210 w 12191999"/>
              <a:gd name="connsiteY182" fmla="*/ 1863564 h 2083506"/>
              <a:gd name="connsiteX183" fmla="*/ 3331381 w 12191999"/>
              <a:gd name="connsiteY183" fmla="*/ 1864716 h 2083506"/>
              <a:gd name="connsiteX184" fmla="*/ 3319012 w 12191999"/>
              <a:gd name="connsiteY184" fmla="*/ 1864093 h 2083506"/>
              <a:gd name="connsiteX185" fmla="*/ 3293818 w 12191999"/>
              <a:gd name="connsiteY185" fmla="*/ 1864135 h 2083506"/>
              <a:gd name="connsiteX186" fmla="*/ 3289881 w 12191999"/>
              <a:gd name="connsiteY186" fmla="*/ 1862954 h 2083506"/>
              <a:gd name="connsiteX187" fmla="*/ 3253090 w 12191999"/>
              <a:gd name="connsiteY187" fmla="*/ 1861164 h 2083506"/>
              <a:gd name="connsiteX188" fmla="*/ 3252949 w 12191999"/>
              <a:gd name="connsiteY188" fmla="*/ 1860574 h 2083506"/>
              <a:gd name="connsiteX189" fmla="*/ 3244187 w 12191999"/>
              <a:gd name="connsiteY189" fmla="*/ 1857604 h 2083506"/>
              <a:gd name="connsiteX190" fmla="*/ 3246570 w 12191999"/>
              <a:gd name="connsiteY190" fmla="*/ 1852946 h 2083506"/>
              <a:gd name="connsiteX191" fmla="*/ 3237810 w 12191999"/>
              <a:gd name="connsiteY191" fmla="*/ 1853064 h 2083506"/>
              <a:gd name="connsiteX192" fmla="*/ 3230822 w 12191999"/>
              <a:gd name="connsiteY192" fmla="*/ 1855474 h 2083506"/>
              <a:gd name="connsiteX193" fmla="*/ 3136549 w 12191999"/>
              <a:gd name="connsiteY193" fmla="*/ 1874037 h 2083506"/>
              <a:gd name="connsiteX194" fmla="*/ 2845754 w 12191999"/>
              <a:gd name="connsiteY194" fmla="*/ 1910932 h 2083506"/>
              <a:gd name="connsiteX195" fmla="*/ 2786878 w 12191999"/>
              <a:gd name="connsiteY195" fmla="*/ 1917162 h 2083506"/>
              <a:gd name="connsiteX196" fmla="*/ 2725298 w 12191999"/>
              <a:gd name="connsiteY196" fmla="*/ 1912340 h 2083506"/>
              <a:gd name="connsiteX197" fmla="*/ 2697754 w 12191999"/>
              <a:gd name="connsiteY197" fmla="*/ 1914863 h 2083506"/>
              <a:gd name="connsiteX198" fmla="*/ 2568063 w 12191999"/>
              <a:gd name="connsiteY198" fmla="*/ 1936283 h 2083506"/>
              <a:gd name="connsiteX199" fmla="*/ 2489784 w 12191999"/>
              <a:gd name="connsiteY199" fmla="*/ 1943720 h 2083506"/>
              <a:gd name="connsiteX200" fmla="*/ 2458978 w 12191999"/>
              <a:gd name="connsiteY200" fmla="*/ 1938095 h 2083506"/>
              <a:gd name="connsiteX201" fmla="*/ 2318712 w 12191999"/>
              <a:gd name="connsiteY201" fmla="*/ 1934474 h 2083506"/>
              <a:gd name="connsiteX202" fmla="*/ 2268709 w 12191999"/>
              <a:gd name="connsiteY202" fmla="*/ 1940521 h 2083506"/>
              <a:gd name="connsiteX203" fmla="*/ 2264080 w 12191999"/>
              <a:gd name="connsiteY203" fmla="*/ 1941232 h 2083506"/>
              <a:gd name="connsiteX204" fmla="*/ 2254684 w 12191999"/>
              <a:gd name="connsiteY204" fmla="*/ 1943524 h 2083506"/>
              <a:gd name="connsiteX205" fmla="*/ 2252523 w 12191999"/>
              <a:gd name="connsiteY205" fmla="*/ 1943004 h 2083506"/>
              <a:gd name="connsiteX206" fmla="*/ 2173350 w 12191999"/>
              <a:gd name="connsiteY206" fmla="*/ 1929202 h 2083506"/>
              <a:gd name="connsiteX207" fmla="*/ 2155266 w 12191999"/>
              <a:gd name="connsiteY207" fmla="*/ 1920267 h 2083506"/>
              <a:gd name="connsiteX208" fmla="*/ 2091013 w 12191999"/>
              <a:gd name="connsiteY208" fmla="*/ 1914631 h 2083506"/>
              <a:gd name="connsiteX209" fmla="*/ 2030712 w 12191999"/>
              <a:gd name="connsiteY209" fmla="*/ 1897690 h 2083506"/>
              <a:gd name="connsiteX210" fmla="*/ 1908838 w 12191999"/>
              <a:gd name="connsiteY210" fmla="*/ 1892222 h 2083506"/>
              <a:gd name="connsiteX211" fmla="*/ 1877796 w 12191999"/>
              <a:gd name="connsiteY211" fmla="*/ 1883887 h 2083506"/>
              <a:gd name="connsiteX212" fmla="*/ 1875824 w 12191999"/>
              <a:gd name="connsiteY212" fmla="*/ 1879265 h 2083506"/>
              <a:gd name="connsiteX213" fmla="*/ 1823048 w 12191999"/>
              <a:gd name="connsiteY213" fmla="*/ 1881064 h 2083506"/>
              <a:gd name="connsiteX214" fmla="*/ 1765736 w 12191999"/>
              <a:gd name="connsiteY214" fmla="*/ 1856578 h 2083506"/>
              <a:gd name="connsiteX215" fmla="*/ 1725669 w 12191999"/>
              <a:gd name="connsiteY215" fmla="*/ 1833744 h 2083506"/>
              <a:gd name="connsiteX216" fmla="*/ 1725216 w 12191999"/>
              <a:gd name="connsiteY216" fmla="*/ 1829447 h 2083506"/>
              <a:gd name="connsiteX217" fmla="*/ 1721485 w 12191999"/>
              <a:gd name="connsiteY217" fmla="*/ 1828960 h 2083506"/>
              <a:gd name="connsiteX218" fmla="*/ 1717786 w 12191999"/>
              <a:gd name="connsiteY218" fmla="*/ 1832224 h 2083506"/>
              <a:gd name="connsiteX219" fmla="*/ 1689907 w 12191999"/>
              <a:gd name="connsiteY219" fmla="*/ 1825425 h 2083506"/>
              <a:gd name="connsiteX220" fmla="*/ 1688093 w 12191999"/>
              <a:gd name="connsiteY220" fmla="*/ 1817391 h 2083506"/>
              <a:gd name="connsiteX221" fmla="*/ 1496789 w 12191999"/>
              <a:gd name="connsiteY221" fmla="*/ 1805297 h 2083506"/>
              <a:gd name="connsiteX222" fmla="*/ 1392839 w 12191999"/>
              <a:gd name="connsiteY222" fmla="*/ 1758649 h 2083506"/>
              <a:gd name="connsiteX223" fmla="*/ 1360872 w 12191999"/>
              <a:gd name="connsiteY223" fmla="*/ 1752441 h 2083506"/>
              <a:gd name="connsiteX224" fmla="*/ 1313885 w 12191999"/>
              <a:gd name="connsiteY224" fmla="*/ 1731785 h 2083506"/>
              <a:gd name="connsiteX225" fmla="*/ 1247665 w 12191999"/>
              <a:gd name="connsiteY225" fmla="*/ 1727765 h 2083506"/>
              <a:gd name="connsiteX226" fmla="*/ 1196850 w 12191999"/>
              <a:gd name="connsiteY226" fmla="*/ 1729622 h 2083506"/>
              <a:gd name="connsiteX227" fmla="*/ 1168728 w 12191999"/>
              <a:gd name="connsiteY227" fmla="*/ 1728550 h 2083506"/>
              <a:gd name="connsiteX228" fmla="*/ 1096918 w 12191999"/>
              <a:gd name="connsiteY228" fmla="*/ 1721485 h 2083506"/>
              <a:gd name="connsiteX229" fmla="*/ 1094082 w 12191999"/>
              <a:gd name="connsiteY229" fmla="*/ 1720113 h 2083506"/>
              <a:gd name="connsiteX230" fmla="*/ 1040782 w 12191999"/>
              <a:gd name="connsiteY230" fmla="*/ 1721762 h 2083506"/>
              <a:gd name="connsiteX231" fmla="*/ 955980 w 12191999"/>
              <a:gd name="connsiteY231" fmla="*/ 1719289 h 2083506"/>
              <a:gd name="connsiteX232" fmla="*/ 926108 w 12191999"/>
              <a:gd name="connsiteY232" fmla="*/ 1715917 h 2083506"/>
              <a:gd name="connsiteX233" fmla="*/ 876049 w 12191999"/>
              <a:gd name="connsiteY233" fmla="*/ 1710422 h 2083506"/>
              <a:gd name="connsiteX234" fmla="*/ 839194 w 12191999"/>
              <a:gd name="connsiteY234" fmla="*/ 1700176 h 2083506"/>
              <a:gd name="connsiteX235" fmla="*/ 797112 w 12191999"/>
              <a:gd name="connsiteY235" fmla="*/ 1698014 h 2083506"/>
              <a:gd name="connsiteX236" fmla="*/ 786610 w 12191999"/>
              <a:gd name="connsiteY236" fmla="*/ 1705455 h 2083506"/>
              <a:gd name="connsiteX237" fmla="*/ 741833 w 12191999"/>
              <a:gd name="connsiteY237" fmla="*/ 1700566 h 2083506"/>
              <a:gd name="connsiteX238" fmla="*/ 673985 w 12191999"/>
              <a:gd name="connsiteY238" fmla="*/ 1692278 h 2083506"/>
              <a:gd name="connsiteX239" fmla="*/ 634665 w 12191999"/>
              <a:gd name="connsiteY239" fmla="*/ 1689550 h 2083506"/>
              <a:gd name="connsiteX240" fmla="*/ 527471 w 12191999"/>
              <a:gd name="connsiteY240" fmla="*/ 1679869 h 2083506"/>
              <a:gd name="connsiteX241" fmla="*/ 420260 w 12191999"/>
              <a:gd name="connsiteY241" fmla="*/ 1668475 h 2083506"/>
              <a:gd name="connsiteX242" fmla="*/ 357630 w 12191999"/>
              <a:gd name="connsiteY242" fmla="*/ 1652142 h 2083506"/>
              <a:gd name="connsiteX243" fmla="*/ 269407 w 12191999"/>
              <a:gd name="connsiteY243" fmla="*/ 1643812 h 2083506"/>
              <a:gd name="connsiteX244" fmla="*/ 254769 w 12191999"/>
              <a:gd name="connsiteY244" fmla="*/ 1641013 h 2083506"/>
              <a:gd name="connsiteX245" fmla="*/ 150763 w 12191999"/>
              <a:gd name="connsiteY245" fmla="*/ 1628143 h 2083506"/>
              <a:gd name="connsiteX246" fmla="*/ 29133 w 12191999"/>
              <a:gd name="connsiteY246" fmla="*/ 1626172 h 2083506"/>
              <a:gd name="connsiteX247" fmla="*/ 0 w 12191999"/>
              <a:gd name="connsiteY247" fmla="*/ 1619589 h 2083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</a:cxnLst>
            <a:rect l="l" t="t" r="r" b="b"/>
            <a:pathLst>
              <a:path w="12191999" h="2083506">
                <a:moveTo>
                  <a:pt x="0" y="0"/>
                </a:moveTo>
                <a:lnTo>
                  <a:pt x="9429748" y="0"/>
                </a:lnTo>
                <a:lnTo>
                  <a:pt x="9429748" y="1"/>
                </a:lnTo>
                <a:lnTo>
                  <a:pt x="12191999" y="1"/>
                </a:lnTo>
                <a:lnTo>
                  <a:pt x="12191999" y="1164372"/>
                </a:lnTo>
                <a:lnTo>
                  <a:pt x="12147852" y="1163783"/>
                </a:lnTo>
                <a:cubicBezTo>
                  <a:pt x="12063101" y="1189107"/>
                  <a:pt x="12045020" y="1156925"/>
                  <a:pt x="11993604" y="1153496"/>
                </a:cubicBezTo>
                <a:cubicBezTo>
                  <a:pt x="11954216" y="1165241"/>
                  <a:pt x="11911195" y="1167350"/>
                  <a:pt x="11865319" y="1176624"/>
                </a:cubicBezTo>
                <a:cubicBezTo>
                  <a:pt x="11822513" y="1184682"/>
                  <a:pt x="11766915" y="1201558"/>
                  <a:pt x="11718353" y="1209136"/>
                </a:cubicBezTo>
                <a:cubicBezTo>
                  <a:pt x="11675379" y="1217463"/>
                  <a:pt x="11638007" y="1216639"/>
                  <a:pt x="11609067" y="1218512"/>
                </a:cubicBezTo>
                <a:cubicBezTo>
                  <a:pt x="11597582" y="1221322"/>
                  <a:pt x="11554280" y="1243577"/>
                  <a:pt x="11545958" y="1240430"/>
                </a:cubicBezTo>
                <a:lnTo>
                  <a:pt x="11445770" y="1225780"/>
                </a:lnTo>
                <a:cubicBezTo>
                  <a:pt x="11425543" y="1230782"/>
                  <a:pt x="11413740" y="1222096"/>
                  <a:pt x="11398842" y="1227250"/>
                </a:cubicBezTo>
                <a:cubicBezTo>
                  <a:pt x="11367060" y="1233093"/>
                  <a:pt x="11269285" y="1263712"/>
                  <a:pt x="11240093" y="1266797"/>
                </a:cubicBezTo>
                <a:cubicBezTo>
                  <a:pt x="11197297" y="1273685"/>
                  <a:pt x="11181311" y="1272682"/>
                  <a:pt x="11141364" y="1288059"/>
                </a:cubicBezTo>
                <a:cubicBezTo>
                  <a:pt x="11099891" y="1305386"/>
                  <a:pt x="11051533" y="1319157"/>
                  <a:pt x="11015396" y="1353104"/>
                </a:cubicBezTo>
                <a:cubicBezTo>
                  <a:pt x="11009424" y="1362217"/>
                  <a:pt x="10992328" y="1361966"/>
                  <a:pt x="10973905" y="1365109"/>
                </a:cubicBezTo>
                <a:cubicBezTo>
                  <a:pt x="10955482" y="1368254"/>
                  <a:pt x="10907369" y="1372817"/>
                  <a:pt x="10904858" y="1371966"/>
                </a:cubicBezTo>
                <a:cubicBezTo>
                  <a:pt x="10880521" y="1379494"/>
                  <a:pt x="10873670" y="1399734"/>
                  <a:pt x="10827883" y="1410270"/>
                </a:cubicBezTo>
                <a:cubicBezTo>
                  <a:pt x="10790248" y="1415655"/>
                  <a:pt x="10724899" y="1420726"/>
                  <a:pt x="10690996" y="1426394"/>
                </a:cubicBezTo>
                <a:cubicBezTo>
                  <a:pt x="10676463" y="1423331"/>
                  <a:pt x="10634514" y="1436908"/>
                  <a:pt x="10624461" y="1444283"/>
                </a:cubicBezTo>
                <a:cubicBezTo>
                  <a:pt x="10601952" y="1468442"/>
                  <a:pt x="10536224" y="1460228"/>
                  <a:pt x="10517208" y="1478947"/>
                </a:cubicBezTo>
                <a:cubicBezTo>
                  <a:pt x="10509508" y="1482271"/>
                  <a:pt x="10505833" y="1468818"/>
                  <a:pt x="10497937" y="1469831"/>
                </a:cubicBezTo>
                <a:lnTo>
                  <a:pt x="10471201" y="1486037"/>
                </a:lnTo>
                <a:lnTo>
                  <a:pt x="10448263" y="1478223"/>
                </a:lnTo>
                <a:lnTo>
                  <a:pt x="10388089" y="1507175"/>
                </a:lnTo>
                <a:cubicBezTo>
                  <a:pt x="10350285" y="1513081"/>
                  <a:pt x="10383281" y="1526586"/>
                  <a:pt x="10333720" y="1515848"/>
                </a:cubicBezTo>
                <a:cubicBezTo>
                  <a:pt x="10286428" y="1526223"/>
                  <a:pt x="10174884" y="1550019"/>
                  <a:pt x="10104338" y="1569424"/>
                </a:cubicBezTo>
                <a:cubicBezTo>
                  <a:pt x="10066963" y="1581564"/>
                  <a:pt x="9967395" y="1605712"/>
                  <a:pt x="9910445" y="1632275"/>
                </a:cubicBezTo>
                <a:cubicBezTo>
                  <a:pt x="9856131" y="1644130"/>
                  <a:pt x="9831118" y="1689967"/>
                  <a:pt x="9770872" y="1688088"/>
                </a:cubicBezTo>
                <a:cubicBezTo>
                  <a:pt x="9769882" y="1691843"/>
                  <a:pt x="9737016" y="1697044"/>
                  <a:pt x="9733849" y="1700034"/>
                </a:cubicBezTo>
                <a:lnTo>
                  <a:pt x="9703714" y="1730093"/>
                </a:lnTo>
                <a:lnTo>
                  <a:pt x="9698351" y="1730377"/>
                </a:lnTo>
                <a:lnTo>
                  <a:pt x="9632895" y="1736363"/>
                </a:lnTo>
                <a:lnTo>
                  <a:pt x="9569107" y="1741010"/>
                </a:lnTo>
                <a:cubicBezTo>
                  <a:pt x="9558961" y="1745882"/>
                  <a:pt x="9548028" y="1750646"/>
                  <a:pt x="9536451" y="1755120"/>
                </a:cubicBezTo>
                <a:lnTo>
                  <a:pt x="9529385" y="1757515"/>
                </a:lnTo>
                <a:lnTo>
                  <a:pt x="9498527" y="1753117"/>
                </a:lnTo>
                <a:lnTo>
                  <a:pt x="9436642" y="1755478"/>
                </a:lnTo>
                <a:lnTo>
                  <a:pt x="9429748" y="1756317"/>
                </a:lnTo>
                <a:lnTo>
                  <a:pt x="9429748" y="1768745"/>
                </a:lnTo>
                <a:lnTo>
                  <a:pt x="9425802" y="1769273"/>
                </a:lnTo>
                <a:cubicBezTo>
                  <a:pt x="9390751" y="1773262"/>
                  <a:pt x="9371406" y="1773457"/>
                  <a:pt x="9349763" y="1776107"/>
                </a:cubicBezTo>
                <a:cubicBezTo>
                  <a:pt x="9314721" y="1782260"/>
                  <a:pt x="9277650" y="1796217"/>
                  <a:pt x="9256503" y="1800699"/>
                </a:cubicBezTo>
                <a:lnTo>
                  <a:pt x="9222873" y="1803003"/>
                </a:lnTo>
                <a:lnTo>
                  <a:pt x="9224095" y="1807355"/>
                </a:lnTo>
                <a:lnTo>
                  <a:pt x="9211603" y="1807675"/>
                </a:lnTo>
                <a:lnTo>
                  <a:pt x="9183719" y="1807781"/>
                </a:lnTo>
                <a:cubicBezTo>
                  <a:pt x="9166319" y="1808439"/>
                  <a:pt x="9117935" y="1807396"/>
                  <a:pt x="9100221" y="1808989"/>
                </a:cubicBezTo>
                <a:cubicBezTo>
                  <a:pt x="9095111" y="1813630"/>
                  <a:pt x="9087224" y="1816160"/>
                  <a:pt x="9077439" y="1817333"/>
                </a:cubicBezTo>
                <a:lnTo>
                  <a:pt x="9055889" y="1817464"/>
                </a:lnTo>
                <a:lnTo>
                  <a:pt x="8930912" y="1828648"/>
                </a:lnTo>
                <a:lnTo>
                  <a:pt x="8913729" y="1829483"/>
                </a:lnTo>
                <a:lnTo>
                  <a:pt x="8904423" y="1833234"/>
                </a:lnTo>
                <a:cubicBezTo>
                  <a:pt x="8897319" y="1833982"/>
                  <a:pt x="8876911" y="1833498"/>
                  <a:pt x="8871099" y="1833979"/>
                </a:cubicBezTo>
                <a:lnTo>
                  <a:pt x="8869557" y="1836113"/>
                </a:lnTo>
                <a:cubicBezTo>
                  <a:pt x="8851043" y="1839524"/>
                  <a:pt x="8781405" y="1850882"/>
                  <a:pt x="8760021" y="1854442"/>
                </a:cubicBezTo>
                <a:cubicBezTo>
                  <a:pt x="8755749" y="1851161"/>
                  <a:pt x="8746183" y="1856343"/>
                  <a:pt x="8741254" y="1857469"/>
                </a:cubicBezTo>
                <a:cubicBezTo>
                  <a:pt x="8740491" y="1855259"/>
                  <a:pt x="8728559" y="1854585"/>
                  <a:pt x="8725039" y="1856552"/>
                </a:cubicBezTo>
                <a:cubicBezTo>
                  <a:pt x="8641157" y="1867333"/>
                  <a:pt x="8683145" y="1845054"/>
                  <a:pt x="8635265" y="1859168"/>
                </a:cubicBezTo>
                <a:cubicBezTo>
                  <a:pt x="8626795" y="1860103"/>
                  <a:pt x="8619931" y="1859212"/>
                  <a:pt x="8613911" y="1857561"/>
                </a:cubicBezTo>
                <a:lnTo>
                  <a:pt x="8604931" y="1854170"/>
                </a:lnTo>
                <a:lnTo>
                  <a:pt x="8570171" y="1860579"/>
                </a:lnTo>
                <a:cubicBezTo>
                  <a:pt x="8553049" y="1862813"/>
                  <a:pt x="8535028" y="1864294"/>
                  <a:pt x="8516537" y="1864971"/>
                </a:cubicBezTo>
                <a:cubicBezTo>
                  <a:pt x="8512388" y="1860455"/>
                  <a:pt x="8497874" y="1866870"/>
                  <a:pt x="8491046" y="1868141"/>
                </a:cubicBezTo>
                <a:cubicBezTo>
                  <a:pt x="8490975" y="1865191"/>
                  <a:pt x="8475847" y="1863778"/>
                  <a:pt x="8470478" y="1866216"/>
                </a:cubicBezTo>
                <a:cubicBezTo>
                  <a:pt x="8357654" y="1876758"/>
                  <a:pt x="8421139" y="1849210"/>
                  <a:pt x="8353433" y="1865729"/>
                </a:cubicBezTo>
                <a:lnTo>
                  <a:pt x="8347675" y="1865075"/>
                </a:lnTo>
                <a:lnTo>
                  <a:pt x="8343939" y="1865677"/>
                </a:lnTo>
                <a:cubicBezTo>
                  <a:pt x="8309852" y="1870841"/>
                  <a:pt x="8272587" y="1875809"/>
                  <a:pt x="8221566" y="1881148"/>
                </a:cubicBezTo>
                <a:cubicBezTo>
                  <a:pt x="8158043" y="1892960"/>
                  <a:pt x="8095547" y="1914042"/>
                  <a:pt x="8066095" y="1919902"/>
                </a:cubicBezTo>
                <a:cubicBezTo>
                  <a:pt x="8058949" y="1919234"/>
                  <a:pt x="8051921" y="1917862"/>
                  <a:pt x="8044849" y="1916308"/>
                </a:cubicBezTo>
                <a:lnTo>
                  <a:pt x="8041142" y="1915506"/>
                </a:lnTo>
                <a:lnTo>
                  <a:pt x="8022159" y="1911521"/>
                </a:lnTo>
                <a:lnTo>
                  <a:pt x="7944932" y="1917265"/>
                </a:lnTo>
                <a:lnTo>
                  <a:pt x="7879011" y="1928570"/>
                </a:lnTo>
                <a:lnTo>
                  <a:pt x="7865529" y="1934399"/>
                </a:lnTo>
                <a:lnTo>
                  <a:pt x="7774801" y="1947969"/>
                </a:lnTo>
                <a:lnTo>
                  <a:pt x="7748398" y="1955982"/>
                </a:lnTo>
                <a:lnTo>
                  <a:pt x="7740684" y="1955717"/>
                </a:lnTo>
                <a:cubicBezTo>
                  <a:pt x="7728362" y="1958584"/>
                  <a:pt x="7714099" y="1968442"/>
                  <a:pt x="7712976" y="1960442"/>
                </a:cubicBezTo>
                <a:lnTo>
                  <a:pt x="7699956" y="1966104"/>
                </a:lnTo>
                <a:lnTo>
                  <a:pt x="7684158" y="1962927"/>
                </a:lnTo>
                <a:cubicBezTo>
                  <a:pt x="7674684" y="1962643"/>
                  <a:pt x="7652105" y="1963177"/>
                  <a:pt x="7643109" y="1964400"/>
                </a:cubicBezTo>
                <a:lnTo>
                  <a:pt x="7630180" y="1970266"/>
                </a:lnTo>
                <a:lnTo>
                  <a:pt x="7609131" y="1971774"/>
                </a:lnTo>
                <a:cubicBezTo>
                  <a:pt x="7596694" y="1971644"/>
                  <a:pt x="7570258" y="1969757"/>
                  <a:pt x="7555555" y="1969491"/>
                </a:cubicBezTo>
                <a:cubicBezTo>
                  <a:pt x="7541460" y="1966540"/>
                  <a:pt x="7530571" y="1964848"/>
                  <a:pt x="7520919" y="1970177"/>
                </a:cubicBezTo>
                <a:cubicBezTo>
                  <a:pt x="7500295" y="1966884"/>
                  <a:pt x="7480780" y="1949401"/>
                  <a:pt x="7456258" y="1960468"/>
                </a:cubicBezTo>
                <a:cubicBezTo>
                  <a:pt x="7434946" y="1957506"/>
                  <a:pt x="7435772" y="1952500"/>
                  <a:pt x="7393047" y="1952408"/>
                </a:cubicBezTo>
                <a:cubicBezTo>
                  <a:pt x="7356520" y="1952860"/>
                  <a:pt x="7236307" y="1958626"/>
                  <a:pt x="7199912" y="1959913"/>
                </a:cubicBezTo>
                <a:cubicBezTo>
                  <a:pt x="7176501" y="1959942"/>
                  <a:pt x="7160098" y="1958343"/>
                  <a:pt x="7146774" y="1956641"/>
                </a:cubicBezTo>
                <a:lnTo>
                  <a:pt x="7122244" y="1953891"/>
                </a:lnTo>
                <a:lnTo>
                  <a:pt x="7032241" y="1962723"/>
                </a:lnTo>
                <a:cubicBezTo>
                  <a:pt x="6997214" y="1965198"/>
                  <a:pt x="6963725" y="1968396"/>
                  <a:pt x="6941492" y="1976868"/>
                </a:cubicBezTo>
                <a:cubicBezTo>
                  <a:pt x="6947015" y="1970398"/>
                  <a:pt x="6923088" y="1965379"/>
                  <a:pt x="6906514" y="1968589"/>
                </a:cubicBezTo>
                <a:cubicBezTo>
                  <a:pt x="6925890" y="1943204"/>
                  <a:pt x="6840983" y="1991464"/>
                  <a:pt x="6826395" y="1974141"/>
                </a:cubicBezTo>
                <a:cubicBezTo>
                  <a:pt x="6825676" y="1990223"/>
                  <a:pt x="6751393" y="2017492"/>
                  <a:pt x="6716431" y="2004297"/>
                </a:cubicBezTo>
                <a:cubicBezTo>
                  <a:pt x="6663167" y="2007518"/>
                  <a:pt x="6625450" y="2020811"/>
                  <a:pt x="6569607" y="2015496"/>
                </a:cubicBezTo>
                <a:cubicBezTo>
                  <a:pt x="6567874" y="2017648"/>
                  <a:pt x="6565034" y="2019449"/>
                  <a:pt x="6561430" y="2020996"/>
                </a:cubicBezTo>
                <a:lnTo>
                  <a:pt x="6549371" y="2024747"/>
                </a:lnTo>
                <a:lnTo>
                  <a:pt x="6547040" y="2024474"/>
                </a:lnTo>
                <a:cubicBezTo>
                  <a:pt x="6537882" y="2024425"/>
                  <a:pt x="6533193" y="2025332"/>
                  <a:pt x="6530482" y="2026659"/>
                </a:cubicBezTo>
                <a:lnTo>
                  <a:pt x="6528565" y="2028600"/>
                </a:lnTo>
                <a:lnTo>
                  <a:pt x="6517741" y="2030558"/>
                </a:lnTo>
                <a:lnTo>
                  <a:pt x="6497855" y="2035650"/>
                </a:lnTo>
                <a:lnTo>
                  <a:pt x="6492785" y="2035444"/>
                </a:lnTo>
                <a:lnTo>
                  <a:pt x="6460692" y="2041321"/>
                </a:lnTo>
                <a:lnTo>
                  <a:pt x="6459609" y="2040851"/>
                </a:lnTo>
                <a:cubicBezTo>
                  <a:pt x="6456451" y="2039933"/>
                  <a:pt x="6452734" y="2039508"/>
                  <a:pt x="6447765" y="2040102"/>
                </a:cubicBezTo>
                <a:cubicBezTo>
                  <a:pt x="6446007" y="2031126"/>
                  <a:pt x="6441093" y="2037380"/>
                  <a:pt x="6426590" y="2039928"/>
                </a:cubicBezTo>
                <a:cubicBezTo>
                  <a:pt x="6423606" y="2033241"/>
                  <a:pt x="6413230" y="2032925"/>
                  <a:pt x="6401693" y="2033537"/>
                </a:cubicBezTo>
                <a:lnTo>
                  <a:pt x="6387141" y="2033161"/>
                </a:lnTo>
                <a:lnTo>
                  <a:pt x="6357846" y="2036782"/>
                </a:lnTo>
                <a:lnTo>
                  <a:pt x="6342914" y="2037585"/>
                </a:lnTo>
                <a:lnTo>
                  <a:pt x="6336300" y="2038781"/>
                </a:lnTo>
                <a:lnTo>
                  <a:pt x="6317178" y="2038968"/>
                </a:lnTo>
                <a:lnTo>
                  <a:pt x="6161427" y="2047338"/>
                </a:lnTo>
                <a:cubicBezTo>
                  <a:pt x="6147824" y="2057658"/>
                  <a:pt x="6118908" y="2077615"/>
                  <a:pt x="6097339" y="2082438"/>
                </a:cubicBezTo>
                <a:cubicBezTo>
                  <a:pt x="6090149" y="2084046"/>
                  <a:pt x="6083776" y="2083972"/>
                  <a:pt x="6079059" y="2081299"/>
                </a:cubicBezTo>
                <a:cubicBezTo>
                  <a:pt x="6063900" y="2082334"/>
                  <a:pt x="6011621" y="2084537"/>
                  <a:pt x="5998439" y="2070958"/>
                </a:cubicBezTo>
                <a:cubicBezTo>
                  <a:pt x="5976443" y="2071759"/>
                  <a:pt x="5925514" y="2069780"/>
                  <a:pt x="5904290" y="2070255"/>
                </a:cubicBezTo>
                <a:cubicBezTo>
                  <a:pt x="5871515" y="2066244"/>
                  <a:pt x="5843986" y="2088249"/>
                  <a:pt x="5814867" y="2079032"/>
                </a:cubicBezTo>
                <a:cubicBezTo>
                  <a:pt x="5792003" y="2070559"/>
                  <a:pt x="5750009" y="2076273"/>
                  <a:pt x="5725743" y="2070558"/>
                </a:cubicBezTo>
                <a:cubicBezTo>
                  <a:pt x="5716432" y="2058355"/>
                  <a:pt x="5667424" y="2047322"/>
                  <a:pt x="5650546" y="2052412"/>
                </a:cubicBezTo>
                <a:cubicBezTo>
                  <a:pt x="5614627" y="2046084"/>
                  <a:pt x="5608108" y="2028306"/>
                  <a:pt x="5581284" y="2023175"/>
                </a:cubicBezTo>
                <a:lnTo>
                  <a:pt x="5572593" y="2018391"/>
                </a:lnTo>
                <a:lnTo>
                  <a:pt x="5548580" y="2016951"/>
                </a:lnTo>
                <a:cubicBezTo>
                  <a:pt x="5523726" y="2017783"/>
                  <a:pt x="5498337" y="2019663"/>
                  <a:pt x="5471173" y="2018786"/>
                </a:cubicBezTo>
                <a:cubicBezTo>
                  <a:pt x="5447687" y="2003020"/>
                  <a:pt x="5353807" y="2022324"/>
                  <a:pt x="5340320" y="2037611"/>
                </a:cubicBezTo>
                <a:cubicBezTo>
                  <a:pt x="5340015" y="2024215"/>
                  <a:pt x="5271937" y="2042455"/>
                  <a:pt x="5254376" y="2042928"/>
                </a:cubicBezTo>
                <a:cubicBezTo>
                  <a:pt x="5248522" y="2043086"/>
                  <a:pt x="5248281" y="2041270"/>
                  <a:pt x="5258035" y="2035649"/>
                </a:cubicBezTo>
                <a:cubicBezTo>
                  <a:pt x="5239374" y="2037214"/>
                  <a:pt x="5220112" y="2030252"/>
                  <a:pt x="5230622" y="2024576"/>
                </a:cubicBezTo>
                <a:cubicBezTo>
                  <a:pt x="5173932" y="2036724"/>
                  <a:pt x="5090262" y="2024645"/>
                  <a:pt x="5026203" y="2030162"/>
                </a:cubicBezTo>
                <a:cubicBezTo>
                  <a:pt x="4991280" y="2016814"/>
                  <a:pt x="5010212" y="2029164"/>
                  <a:pt x="4973988" y="2026668"/>
                </a:cubicBezTo>
                <a:cubicBezTo>
                  <a:pt x="4983896" y="2038955"/>
                  <a:pt x="4930012" y="2019774"/>
                  <a:pt x="4928030" y="2033642"/>
                </a:cubicBezTo>
                <a:cubicBezTo>
                  <a:pt x="4921501" y="2032748"/>
                  <a:pt x="4915238" y="2031445"/>
                  <a:pt x="4908970" y="2030033"/>
                </a:cubicBezTo>
                <a:lnTo>
                  <a:pt x="4905679" y="2029300"/>
                </a:lnTo>
                <a:lnTo>
                  <a:pt x="4892525" y="2028768"/>
                </a:lnTo>
                <a:lnTo>
                  <a:pt x="4888818" y="2025619"/>
                </a:lnTo>
                <a:lnTo>
                  <a:pt x="4869018" y="2022668"/>
                </a:lnTo>
                <a:cubicBezTo>
                  <a:pt x="4861602" y="2022028"/>
                  <a:pt x="4853622" y="2021880"/>
                  <a:pt x="4844804" y="2022527"/>
                </a:cubicBezTo>
                <a:cubicBezTo>
                  <a:pt x="4823110" y="2028022"/>
                  <a:pt x="4789330" y="2021287"/>
                  <a:pt x="4758778" y="2021694"/>
                </a:cubicBezTo>
                <a:lnTo>
                  <a:pt x="4744748" y="2023396"/>
                </a:lnTo>
                <a:lnTo>
                  <a:pt x="4698956" y="2020558"/>
                </a:lnTo>
                <a:cubicBezTo>
                  <a:pt x="4685921" y="2020008"/>
                  <a:pt x="4672392" y="2019718"/>
                  <a:pt x="4658147" y="2019920"/>
                </a:cubicBezTo>
                <a:lnTo>
                  <a:pt x="4631706" y="2021274"/>
                </a:lnTo>
                <a:lnTo>
                  <a:pt x="4624776" y="2020152"/>
                </a:lnTo>
                <a:cubicBezTo>
                  <a:pt x="4612703" y="2020277"/>
                  <a:pt x="4596727" y="2024226"/>
                  <a:pt x="4598150" y="2019429"/>
                </a:cubicBezTo>
                <a:lnTo>
                  <a:pt x="4584588" y="2021092"/>
                </a:lnTo>
                <a:lnTo>
                  <a:pt x="4571203" y="2017263"/>
                </a:lnTo>
                <a:cubicBezTo>
                  <a:pt x="4569736" y="2016374"/>
                  <a:pt x="4568633" y="2015427"/>
                  <a:pt x="4567930" y="2014458"/>
                </a:cubicBezTo>
                <a:lnTo>
                  <a:pt x="4548984" y="2015717"/>
                </a:lnTo>
                <a:lnTo>
                  <a:pt x="4533451" y="2012976"/>
                </a:lnTo>
                <a:lnTo>
                  <a:pt x="4519910" y="2014768"/>
                </a:lnTo>
                <a:lnTo>
                  <a:pt x="4514290" y="2014364"/>
                </a:lnTo>
                <a:lnTo>
                  <a:pt x="4500320" y="2013007"/>
                </a:lnTo>
                <a:cubicBezTo>
                  <a:pt x="4493159" y="2012056"/>
                  <a:pt x="4485144" y="2010910"/>
                  <a:pt x="4476219" y="2009993"/>
                </a:cubicBezTo>
                <a:lnTo>
                  <a:pt x="4468701" y="2009574"/>
                </a:lnTo>
                <a:lnTo>
                  <a:pt x="4452333" y="2004964"/>
                </a:lnTo>
                <a:cubicBezTo>
                  <a:pt x="4440422" y="2001479"/>
                  <a:pt x="4431048" y="1999130"/>
                  <a:pt x="4420644" y="2001021"/>
                </a:cubicBezTo>
                <a:cubicBezTo>
                  <a:pt x="4402911" y="1996519"/>
                  <a:pt x="4390524" y="1983900"/>
                  <a:pt x="4364856" y="1987267"/>
                </a:cubicBezTo>
                <a:cubicBezTo>
                  <a:pt x="4372645" y="1981550"/>
                  <a:pt x="4336350" y="1986575"/>
                  <a:pt x="4332062" y="1980703"/>
                </a:cubicBezTo>
                <a:cubicBezTo>
                  <a:pt x="4330083" y="1975974"/>
                  <a:pt x="4318612" y="1976397"/>
                  <a:pt x="4309876" y="1974653"/>
                </a:cubicBezTo>
                <a:cubicBezTo>
                  <a:pt x="4303650" y="1969824"/>
                  <a:pt x="4259693" y="1965414"/>
                  <a:pt x="4244391" y="1966109"/>
                </a:cubicBezTo>
                <a:cubicBezTo>
                  <a:pt x="4201255" y="1970914"/>
                  <a:pt x="4166558" y="1951471"/>
                  <a:pt x="4132071" y="1954813"/>
                </a:cubicBezTo>
                <a:cubicBezTo>
                  <a:pt x="4123041" y="1954358"/>
                  <a:pt x="4115554" y="1953263"/>
                  <a:pt x="4109069" y="1951778"/>
                </a:cubicBezTo>
                <a:lnTo>
                  <a:pt x="4092908" y="1946662"/>
                </a:lnTo>
                <a:cubicBezTo>
                  <a:pt x="4092707" y="1945539"/>
                  <a:pt x="4092506" y="1944415"/>
                  <a:pt x="4092306" y="1943291"/>
                </a:cubicBezTo>
                <a:lnTo>
                  <a:pt x="4080234" y="1941219"/>
                </a:lnTo>
                <a:lnTo>
                  <a:pt x="4077778" y="1940145"/>
                </a:lnTo>
                <a:cubicBezTo>
                  <a:pt x="4073105" y="1938081"/>
                  <a:pt x="4068339" y="1936119"/>
                  <a:pt x="4062936" y="1934506"/>
                </a:cubicBezTo>
                <a:cubicBezTo>
                  <a:pt x="4048082" y="1947155"/>
                  <a:pt x="4014523" y="1922869"/>
                  <a:pt x="4012506" y="1935475"/>
                </a:cubicBezTo>
                <a:cubicBezTo>
                  <a:pt x="3980228" y="1928812"/>
                  <a:pt x="3986775" y="1942559"/>
                  <a:pt x="3965880" y="1925968"/>
                </a:cubicBezTo>
                <a:cubicBezTo>
                  <a:pt x="3899515" y="1923414"/>
                  <a:pt x="3830855" y="1902158"/>
                  <a:pt x="3765338" y="1906649"/>
                </a:cubicBezTo>
                <a:cubicBezTo>
                  <a:pt x="3780686" y="1902635"/>
                  <a:pt x="3768784" y="1893856"/>
                  <a:pt x="3749493" y="1893071"/>
                </a:cubicBezTo>
                <a:cubicBezTo>
                  <a:pt x="3807776" y="1876857"/>
                  <a:pt x="3656400" y="1898030"/>
                  <a:pt x="3672704" y="1881383"/>
                </a:cubicBezTo>
                <a:cubicBezTo>
                  <a:pt x="3645532" y="1893973"/>
                  <a:pt x="3537791" y="1900656"/>
                  <a:pt x="3530082" y="1883187"/>
                </a:cubicBezTo>
                <a:cubicBezTo>
                  <a:pt x="3479808" y="1875044"/>
                  <a:pt x="3426017" y="1877998"/>
                  <a:pt x="3387664" y="1862579"/>
                </a:cubicBezTo>
                <a:cubicBezTo>
                  <a:pt x="3382649" y="1863935"/>
                  <a:pt x="3377277" y="1864791"/>
                  <a:pt x="3371681" y="1865293"/>
                </a:cubicBezTo>
                <a:lnTo>
                  <a:pt x="3355305" y="1865842"/>
                </a:lnTo>
                <a:lnTo>
                  <a:pt x="3353790" y="1865158"/>
                </a:lnTo>
                <a:cubicBezTo>
                  <a:pt x="3346144" y="1863282"/>
                  <a:pt x="3340687" y="1863057"/>
                  <a:pt x="3336210" y="1863564"/>
                </a:cubicBezTo>
                <a:lnTo>
                  <a:pt x="3331381" y="1864716"/>
                </a:lnTo>
                <a:lnTo>
                  <a:pt x="3319012" y="1864093"/>
                </a:lnTo>
                <a:lnTo>
                  <a:pt x="3293818" y="1864135"/>
                </a:lnTo>
                <a:lnTo>
                  <a:pt x="3289881" y="1862954"/>
                </a:lnTo>
                <a:lnTo>
                  <a:pt x="3253090" y="1861164"/>
                </a:lnTo>
                <a:cubicBezTo>
                  <a:pt x="3253042" y="1860968"/>
                  <a:pt x="3252996" y="1860771"/>
                  <a:pt x="3252949" y="1860574"/>
                </a:cubicBezTo>
                <a:cubicBezTo>
                  <a:pt x="3251799" y="1859213"/>
                  <a:pt x="3249368" y="1858131"/>
                  <a:pt x="3244187" y="1857604"/>
                </a:cubicBezTo>
                <a:cubicBezTo>
                  <a:pt x="3250860" y="1853873"/>
                  <a:pt x="3250577" y="1852999"/>
                  <a:pt x="3246570" y="1852946"/>
                </a:cubicBezTo>
                <a:lnTo>
                  <a:pt x="3237810" y="1853064"/>
                </a:lnTo>
                <a:lnTo>
                  <a:pt x="3230822" y="1855474"/>
                </a:lnTo>
                <a:cubicBezTo>
                  <a:pt x="3206812" y="1862286"/>
                  <a:pt x="3176733" y="1868865"/>
                  <a:pt x="3136549" y="1874037"/>
                </a:cubicBezTo>
                <a:cubicBezTo>
                  <a:pt x="3081163" y="1880168"/>
                  <a:pt x="2902557" y="1900580"/>
                  <a:pt x="2845754" y="1910932"/>
                </a:cubicBezTo>
                <a:cubicBezTo>
                  <a:pt x="2860822" y="1944376"/>
                  <a:pt x="2813389" y="1905358"/>
                  <a:pt x="2786878" y="1917162"/>
                </a:cubicBezTo>
                <a:cubicBezTo>
                  <a:pt x="2766803" y="1917398"/>
                  <a:pt x="2741628" y="1915886"/>
                  <a:pt x="2725298" y="1912340"/>
                </a:cubicBezTo>
                <a:cubicBezTo>
                  <a:pt x="2716680" y="1911427"/>
                  <a:pt x="2707572" y="1911972"/>
                  <a:pt x="2697754" y="1914863"/>
                </a:cubicBezTo>
                <a:cubicBezTo>
                  <a:pt x="2667185" y="1939014"/>
                  <a:pt x="2622149" y="1926211"/>
                  <a:pt x="2568063" y="1936283"/>
                </a:cubicBezTo>
                <a:cubicBezTo>
                  <a:pt x="2552625" y="1932001"/>
                  <a:pt x="2502682" y="1953378"/>
                  <a:pt x="2489784" y="1943720"/>
                </a:cubicBezTo>
                <a:cubicBezTo>
                  <a:pt x="2478524" y="1943155"/>
                  <a:pt x="2467418" y="1949411"/>
                  <a:pt x="2458978" y="1938095"/>
                </a:cubicBezTo>
                <a:cubicBezTo>
                  <a:pt x="2417552" y="1934639"/>
                  <a:pt x="2366376" y="1931293"/>
                  <a:pt x="2318712" y="1934474"/>
                </a:cubicBezTo>
                <a:cubicBezTo>
                  <a:pt x="2296029" y="1936526"/>
                  <a:pt x="2282069" y="1938434"/>
                  <a:pt x="2268709" y="1940521"/>
                </a:cubicBezTo>
                <a:lnTo>
                  <a:pt x="2264080" y="1941232"/>
                </a:lnTo>
                <a:lnTo>
                  <a:pt x="2254684" y="1943524"/>
                </a:lnTo>
                <a:lnTo>
                  <a:pt x="2252523" y="1943004"/>
                </a:lnTo>
                <a:lnTo>
                  <a:pt x="2173350" y="1929202"/>
                </a:lnTo>
                <a:lnTo>
                  <a:pt x="2155266" y="1920267"/>
                </a:lnTo>
                <a:lnTo>
                  <a:pt x="2091013" y="1914631"/>
                </a:lnTo>
                <a:cubicBezTo>
                  <a:pt x="2033357" y="1920614"/>
                  <a:pt x="2070513" y="1905065"/>
                  <a:pt x="2030712" y="1897690"/>
                </a:cubicBezTo>
                <a:cubicBezTo>
                  <a:pt x="1994539" y="1893055"/>
                  <a:pt x="1958569" y="1883188"/>
                  <a:pt x="1908838" y="1892222"/>
                </a:cubicBezTo>
                <a:cubicBezTo>
                  <a:pt x="1897236" y="1896147"/>
                  <a:pt x="1883338" y="1892415"/>
                  <a:pt x="1877796" y="1883887"/>
                </a:cubicBezTo>
                <a:cubicBezTo>
                  <a:pt x="1876842" y="1882419"/>
                  <a:pt x="1876177" y="1880863"/>
                  <a:pt x="1875824" y="1879265"/>
                </a:cubicBezTo>
                <a:cubicBezTo>
                  <a:pt x="1843474" y="1887199"/>
                  <a:pt x="1841511" y="1873818"/>
                  <a:pt x="1823048" y="1881064"/>
                </a:cubicBezTo>
                <a:cubicBezTo>
                  <a:pt x="1792640" y="1872164"/>
                  <a:pt x="1782358" y="1850450"/>
                  <a:pt x="1765736" y="1856578"/>
                </a:cubicBezTo>
                <a:cubicBezTo>
                  <a:pt x="1753024" y="1849107"/>
                  <a:pt x="1745932" y="1828316"/>
                  <a:pt x="1725669" y="1833744"/>
                </a:cubicBezTo>
                <a:cubicBezTo>
                  <a:pt x="1727428" y="1831405"/>
                  <a:pt x="1726953" y="1830157"/>
                  <a:pt x="1725216" y="1829447"/>
                </a:cubicBezTo>
                <a:lnTo>
                  <a:pt x="1721485" y="1828960"/>
                </a:lnTo>
                <a:lnTo>
                  <a:pt x="1717786" y="1832224"/>
                </a:lnTo>
                <a:cubicBezTo>
                  <a:pt x="1703445" y="1843277"/>
                  <a:pt x="1706547" y="1827935"/>
                  <a:pt x="1689907" y="1825425"/>
                </a:cubicBezTo>
                <a:cubicBezTo>
                  <a:pt x="1682338" y="1823445"/>
                  <a:pt x="1685181" y="1820226"/>
                  <a:pt x="1688093" y="1817391"/>
                </a:cubicBezTo>
                <a:lnTo>
                  <a:pt x="1496789" y="1805297"/>
                </a:lnTo>
                <a:cubicBezTo>
                  <a:pt x="1463551" y="1793913"/>
                  <a:pt x="1426345" y="1786892"/>
                  <a:pt x="1392839" y="1758649"/>
                </a:cubicBezTo>
                <a:cubicBezTo>
                  <a:pt x="1386461" y="1750573"/>
                  <a:pt x="1374031" y="1756918"/>
                  <a:pt x="1360872" y="1752441"/>
                </a:cubicBezTo>
                <a:cubicBezTo>
                  <a:pt x="1347711" y="1747963"/>
                  <a:pt x="1332751" y="1735898"/>
                  <a:pt x="1313885" y="1731785"/>
                </a:cubicBezTo>
                <a:cubicBezTo>
                  <a:pt x="1281989" y="1726305"/>
                  <a:pt x="1256405" y="1739744"/>
                  <a:pt x="1247665" y="1727765"/>
                </a:cubicBezTo>
                <a:cubicBezTo>
                  <a:pt x="1231363" y="1728538"/>
                  <a:pt x="1209120" y="1742556"/>
                  <a:pt x="1196850" y="1729622"/>
                </a:cubicBezTo>
                <a:cubicBezTo>
                  <a:pt x="1195195" y="1740224"/>
                  <a:pt x="1178147" y="1721561"/>
                  <a:pt x="1168728" y="1728550"/>
                </a:cubicBezTo>
                <a:cubicBezTo>
                  <a:pt x="1152073" y="1727193"/>
                  <a:pt x="1122804" y="1725926"/>
                  <a:pt x="1096918" y="1721485"/>
                </a:cubicBezTo>
                <a:lnTo>
                  <a:pt x="1094082" y="1720113"/>
                </a:lnTo>
                <a:lnTo>
                  <a:pt x="1040782" y="1721762"/>
                </a:lnTo>
                <a:cubicBezTo>
                  <a:pt x="987172" y="1722352"/>
                  <a:pt x="1023272" y="1708707"/>
                  <a:pt x="955980" y="1719289"/>
                </a:cubicBezTo>
                <a:cubicBezTo>
                  <a:pt x="948995" y="1714208"/>
                  <a:pt x="940521" y="1713816"/>
                  <a:pt x="926108" y="1715917"/>
                </a:cubicBezTo>
                <a:cubicBezTo>
                  <a:pt x="900077" y="1715834"/>
                  <a:pt x="902688" y="1703436"/>
                  <a:pt x="876049" y="1710422"/>
                </a:cubicBezTo>
                <a:cubicBezTo>
                  <a:pt x="881084" y="1703830"/>
                  <a:pt x="826830" y="1706893"/>
                  <a:pt x="839194" y="1700176"/>
                </a:cubicBezTo>
                <a:cubicBezTo>
                  <a:pt x="822548" y="1693764"/>
                  <a:pt x="813674" y="1703628"/>
                  <a:pt x="797112" y="1698014"/>
                </a:cubicBezTo>
                <a:cubicBezTo>
                  <a:pt x="778195" y="1696418"/>
                  <a:pt x="807647" y="1705364"/>
                  <a:pt x="786610" y="1705455"/>
                </a:cubicBezTo>
                <a:cubicBezTo>
                  <a:pt x="761170" y="1704357"/>
                  <a:pt x="760599" y="1716610"/>
                  <a:pt x="741833" y="1700566"/>
                </a:cubicBezTo>
                <a:lnTo>
                  <a:pt x="673985" y="1692278"/>
                </a:lnTo>
                <a:cubicBezTo>
                  <a:pt x="658515" y="1695829"/>
                  <a:pt x="646395" y="1693620"/>
                  <a:pt x="634665" y="1689550"/>
                </a:cubicBezTo>
                <a:cubicBezTo>
                  <a:pt x="599149" y="1689690"/>
                  <a:pt x="567176" y="1683160"/>
                  <a:pt x="527471" y="1679869"/>
                </a:cubicBezTo>
                <a:cubicBezTo>
                  <a:pt x="484099" y="1683240"/>
                  <a:pt x="462693" y="1671949"/>
                  <a:pt x="420260" y="1668475"/>
                </a:cubicBezTo>
                <a:cubicBezTo>
                  <a:pt x="377482" y="1677390"/>
                  <a:pt x="393500" y="1652730"/>
                  <a:pt x="357630" y="1652142"/>
                </a:cubicBezTo>
                <a:cubicBezTo>
                  <a:pt x="298692" y="1659518"/>
                  <a:pt x="359631" y="1643849"/>
                  <a:pt x="269407" y="1643812"/>
                </a:cubicBezTo>
                <a:cubicBezTo>
                  <a:pt x="264204" y="1645215"/>
                  <a:pt x="253436" y="1643159"/>
                  <a:pt x="254769" y="1641013"/>
                </a:cubicBezTo>
                <a:cubicBezTo>
                  <a:pt x="234996" y="1641090"/>
                  <a:pt x="179093" y="1626583"/>
                  <a:pt x="150763" y="1628143"/>
                </a:cubicBezTo>
                <a:cubicBezTo>
                  <a:pt x="96232" y="1619954"/>
                  <a:pt x="68845" y="1629422"/>
                  <a:pt x="29133" y="1626172"/>
                </a:cubicBezTo>
                <a:lnTo>
                  <a:pt x="0" y="16195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E08A8E4-D466-CC33-30F7-883D5BB5E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494414"/>
            <a:ext cx="10534650" cy="81740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Extensão: Flutter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106BB0DB-040F-9D38-2C8E-3AED98588B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900" y="2515199"/>
            <a:ext cx="10744200" cy="362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67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1">
            <a:extLst>
              <a:ext uri="{FF2B5EF4-FFF2-40B4-BE49-F238E27FC236}">
                <a16:creationId xmlns:a16="http://schemas.microsoft.com/office/drawing/2014/main" id="{84ECDE7A-6944-466D-8FFE-149A29BA6B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3">
            <a:extLst>
              <a:ext uri="{FF2B5EF4-FFF2-40B4-BE49-F238E27FC236}">
                <a16:creationId xmlns:a16="http://schemas.microsoft.com/office/drawing/2014/main" id="{B3420082-9415-44EC-802E-C77D71D59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5A52C45-1FCB-4636-A80F-2849B8226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7CCE3CB-2536-57A0-9B14-0D2EB887A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pt-BR" sz="4000"/>
              <a:t>Paleta de comandos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68EB4DD-3704-43AD-92B3-C4E0C6EA9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7079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B4EE2DE-6846-844D-A48D-9AB91F99DF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458"/>
          <a:stretch/>
        </p:blipFill>
        <p:spPr>
          <a:xfrm>
            <a:off x="908304" y="2478024"/>
            <a:ext cx="6009855" cy="3694176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50D87BA-71EF-C728-2FA2-2393F4FDB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1453" y="2478024"/>
            <a:ext cx="3872243" cy="3694176"/>
          </a:xfrm>
        </p:spPr>
        <p:txBody>
          <a:bodyPr anchor="ctr">
            <a:normAutofit/>
          </a:bodyPr>
          <a:lstStyle/>
          <a:p>
            <a:r>
              <a:rPr lang="pt-BR" sz="1800" dirty="0"/>
              <a:t>Vá até a paleta de comandos:</a:t>
            </a:r>
          </a:p>
          <a:p>
            <a:pPr lvl="1"/>
            <a:r>
              <a:rPr lang="pt-BR" sz="1800" dirty="0"/>
              <a:t>Menu:</a:t>
            </a:r>
          </a:p>
          <a:p>
            <a:pPr lvl="1"/>
            <a:r>
              <a:rPr lang="pt-BR" sz="1800" dirty="0" err="1"/>
              <a:t>View</a:t>
            </a:r>
            <a:r>
              <a:rPr lang="pt-BR" sz="1800" dirty="0"/>
              <a:t> &gt;&gt; Command </a:t>
            </a:r>
            <a:r>
              <a:rPr lang="pt-BR" sz="1800" dirty="0" err="1"/>
              <a:t>Palette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2004141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08EFC-49B8-6949-81A4-DB8F37C3B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Crie um novo projeto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A2B2A62-CB26-80D5-400A-7EA00B1E4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err="1"/>
              <a:t>View</a:t>
            </a:r>
            <a:r>
              <a:rPr lang="pt-BR" sz="2800" dirty="0"/>
              <a:t> &gt;&gt; Command </a:t>
            </a:r>
            <a:r>
              <a:rPr lang="pt-BR" sz="2800" dirty="0" err="1"/>
              <a:t>Palette</a:t>
            </a:r>
            <a:endParaRPr lang="pt-BR" sz="2800" dirty="0"/>
          </a:p>
          <a:p>
            <a:pPr lvl="1"/>
            <a:r>
              <a:rPr lang="pt-BR" dirty="0" err="1"/>
              <a:t>Flutter</a:t>
            </a:r>
            <a:r>
              <a:rPr lang="pt-BR" dirty="0"/>
              <a:t>: new Project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D21977D-D5CA-B018-D107-1F1196EE69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500"/>
          <a:stretch/>
        </p:blipFill>
        <p:spPr>
          <a:xfrm>
            <a:off x="4729942" y="2459595"/>
            <a:ext cx="6156960" cy="348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42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A2EC5B-A063-3A0D-50E9-57143D91A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Application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ADE1FF6-FD4D-46C6-E19E-D9E263E99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A00207E-E73A-B027-4776-8F524A481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5420" y="1832957"/>
            <a:ext cx="827838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092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3C361F-29F9-4C72-8087-79DB6E6D4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Selecione um nome para o projeto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4C7B72D-6387-8B98-8508-5C1D8AEF8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1BBFC49-F338-6B4B-811D-F817BE573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099" y="2728815"/>
            <a:ext cx="8249801" cy="140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077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643BFA-76D0-9E56-3E5A-713508663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Configurar Execução – Selecione Chrome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47138A-2865-E536-0B43-EF215C95D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FF932A6-9BE5-A765-5EDC-2E5EAD15E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499" y="1228418"/>
            <a:ext cx="8173591" cy="220058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986EB622-F944-1EDB-8CA7-A7090EE0DD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3982" y="3710888"/>
            <a:ext cx="8373644" cy="2553056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F255E543-B636-DE37-7731-7A06FB65B83A}"/>
              </a:ext>
            </a:extLst>
          </p:cNvPr>
          <p:cNvSpPr/>
          <p:nvPr/>
        </p:nvSpPr>
        <p:spPr>
          <a:xfrm>
            <a:off x="5852160" y="3143011"/>
            <a:ext cx="1911927" cy="318674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43298BE9-74E3-63DC-FBC3-5D4315396088}"/>
              </a:ext>
            </a:extLst>
          </p:cNvPr>
          <p:cNvCxnSpPr/>
          <p:nvPr/>
        </p:nvCxnSpPr>
        <p:spPr>
          <a:xfrm flipH="1">
            <a:off x="5843847" y="3429000"/>
            <a:ext cx="947651" cy="1367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89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415BF4-F3C4-7B50-4D8D-8256B6D0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5687" y="249382"/>
            <a:ext cx="2824942" cy="1325563"/>
          </a:xfrm>
        </p:spPr>
        <p:txBody>
          <a:bodyPr/>
          <a:lstStyle/>
          <a:p>
            <a:r>
              <a:rPr lang="pt-BR" dirty="0" err="1"/>
              <a:t>Main</a:t>
            </a:r>
            <a:r>
              <a:rPr lang="pt-BR" dirty="0"/>
              <a:t>() 1/3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312EBD-D8F4-1B58-8F36-A5EF6FF9A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9258"/>
            <a:ext cx="10515600" cy="63093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dirty="0" err="1"/>
              <a:t>import</a:t>
            </a:r>
            <a:r>
              <a:rPr lang="pt-BR" dirty="0"/>
              <a:t> '</a:t>
            </a:r>
            <a:r>
              <a:rPr lang="pt-BR" dirty="0" err="1"/>
              <a:t>package:flutter</a:t>
            </a:r>
            <a:r>
              <a:rPr lang="pt-BR" dirty="0"/>
              <a:t>/</a:t>
            </a:r>
            <a:r>
              <a:rPr lang="pt-BR" dirty="0" err="1"/>
              <a:t>material.dart</a:t>
            </a:r>
            <a:r>
              <a:rPr lang="pt-BR" dirty="0"/>
              <a:t>';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//método </a:t>
            </a:r>
            <a:r>
              <a:rPr lang="pt-BR" dirty="0" err="1">
                <a:highlight>
                  <a:srgbClr val="FFFF00"/>
                </a:highlight>
              </a:rPr>
              <a:t>main</a:t>
            </a:r>
            <a:r>
              <a:rPr lang="pt-BR" dirty="0">
                <a:highlight>
                  <a:srgbClr val="FFFF00"/>
                </a:highlight>
              </a:rPr>
              <a:t>() primeiro método executado</a:t>
            </a:r>
          </a:p>
          <a:p>
            <a:pPr marL="0" indent="0">
              <a:buNone/>
            </a:pPr>
            <a:r>
              <a:rPr lang="pt-BR" dirty="0" err="1"/>
              <a:t>void</a:t>
            </a:r>
            <a:r>
              <a:rPr lang="pt-BR" dirty="0"/>
              <a:t> </a:t>
            </a:r>
            <a:r>
              <a:rPr lang="pt-BR" dirty="0" err="1"/>
              <a:t>main</a:t>
            </a:r>
            <a:r>
              <a:rPr lang="pt-BR" dirty="0"/>
              <a:t>() {</a:t>
            </a:r>
            <a:r>
              <a:rPr lang="pt-BR" dirty="0" err="1"/>
              <a:t>runApp</a:t>
            </a:r>
            <a:r>
              <a:rPr lang="pt-BR" dirty="0"/>
              <a:t>(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MeuApp</a:t>
            </a:r>
            <a:r>
              <a:rPr lang="pt-BR" dirty="0"/>
              <a:t>()); }</a:t>
            </a:r>
          </a:p>
          <a:p>
            <a:pPr marL="0" indent="0">
              <a:buNone/>
            </a:pPr>
            <a:r>
              <a:rPr lang="pt-BR" dirty="0" err="1"/>
              <a:t>class</a:t>
            </a:r>
            <a:r>
              <a:rPr lang="pt-BR" dirty="0"/>
              <a:t> </a:t>
            </a:r>
            <a:r>
              <a:rPr lang="pt-BR" dirty="0" err="1"/>
              <a:t>MeuApp</a:t>
            </a:r>
            <a:r>
              <a:rPr lang="pt-BR" dirty="0"/>
              <a:t> </a:t>
            </a:r>
            <a:r>
              <a:rPr lang="pt-BR" dirty="0" err="1"/>
              <a:t>extends</a:t>
            </a:r>
            <a:r>
              <a:rPr lang="pt-BR" dirty="0"/>
              <a:t> </a:t>
            </a:r>
            <a:r>
              <a:rPr lang="pt-BR" dirty="0" err="1"/>
              <a:t>StatelessWidget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 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MeuApp</a:t>
            </a:r>
            <a:r>
              <a:rPr lang="pt-BR" dirty="0"/>
              <a:t>({</a:t>
            </a:r>
            <a:r>
              <a:rPr lang="pt-BR" dirty="0" err="1"/>
              <a:t>super.key</a:t>
            </a: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/>
              <a:t>  @override</a:t>
            </a:r>
          </a:p>
          <a:p>
            <a:pPr marL="0" indent="0">
              <a:buNone/>
            </a:pPr>
            <a:r>
              <a:rPr lang="pt-BR" dirty="0"/>
              <a:t>  Widget build(</a:t>
            </a:r>
            <a:r>
              <a:rPr lang="pt-BR" dirty="0" err="1"/>
              <a:t>BuildContext</a:t>
            </a:r>
            <a:r>
              <a:rPr lang="pt-BR" dirty="0"/>
              <a:t> </a:t>
            </a:r>
            <a:r>
              <a:rPr lang="pt-BR" dirty="0" err="1"/>
              <a:t>context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   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MaterialApp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      </a:t>
            </a:r>
            <a:r>
              <a:rPr lang="pt-BR" dirty="0" err="1"/>
              <a:t>title</a:t>
            </a:r>
            <a:r>
              <a:rPr lang="pt-BR" dirty="0"/>
              <a:t>: 'Nome App', </a:t>
            </a:r>
            <a:r>
              <a:rPr lang="pt-BR" dirty="0">
                <a:highlight>
                  <a:srgbClr val="FFFF00"/>
                </a:highlight>
              </a:rPr>
              <a:t>//define o nome do app</a:t>
            </a:r>
          </a:p>
          <a:p>
            <a:pPr marL="0" indent="0">
              <a:buNone/>
            </a:pPr>
            <a:r>
              <a:rPr lang="pt-BR" dirty="0"/>
              <a:t>      //cor do tema</a:t>
            </a:r>
          </a:p>
          <a:p>
            <a:pPr marL="0" indent="0">
              <a:buNone/>
            </a:pPr>
            <a:r>
              <a:rPr lang="pt-BR" dirty="0"/>
              <a:t>      </a:t>
            </a:r>
            <a:r>
              <a:rPr lang="pt-BR" dirty="0" err="1"/>
              <a:t>theme</a:t>
            </a:r>
            <a:r>
              <a:rPr lang="pt-BR" dirty="0"/>
              <a:t>: </a:t>
            </a:r>
            <a:r>
              <a:rPr lang="pt-BR" dirty="0" err="1"/>
              <a:t>ThemeData</a:t>
            </a:r>
            <a:r>
              <a:rPr lang="pt-BR" dirty="0"/>
              <a:t>(</a:t>
            </a:r>
            <a:r>
              <a:rPr lang="pt-BR" dirty="0" err="1"/>
              <a:t>colorScheme</a:t>
            </a:r>
            <a:r>
              <a:rPr lang="pt-BR" dirty="0"/>
              <a:t>: </a:t>
            </a:r>
          </a:p>
          <a:p>
            <a:pPr marL="0" indent="0">
              <a:buNone/>
            </a:pPr>
            <a:r>
              <a:rPr lang="pt-BR" dirty="0"/>
              <a:t>            </a:t>
            </a:r>
            <a:r>
              <a:rPr lang="pt-BR" dirty="0" err="1"/>
              <a:t>ColorScheme.fromSeed</a:t>
            </a:r>
            <a:r>
              <a:rPr lang="pt-BR" dirty="0"/>
              <a:t>(</a:t>
            </a:r>
            <a:r>
              <a:rPr lang="pt-BR" dirty="0" err="1"/>
              <a:t>seedColor</a:t>
            </a:r>
            <a:r>
              <a:rPr lang="pt-BR" dirty="0"/>
              <a:t>: </a:t>
            </a:r>
            <a:r>
              <a:rPr lang="pt-BR" dirty="0" err="1"/>
              <a:t>Color.fromARGB</a:t>
            </a:r>
            <a:r>
              <a:rPr lang="pt-BR" dirty="0"/>
              <a:t>(255, 59, 85, 192)),</a:t>
            </a:r>
          </a:p>
          <a:p>
            <a:pPr marL="0" indent="0">
              <a:buNone/>
            </a:pPr>
            <a:r>
              <a:rPr lang="pt-BR" dirty="0"/>
              <a:t>        </a:t>
            </a:r>
            <a:r>
              <a:rPr lang="pt-BR" dirty="0" err="1"/>
              <a:t>useMaterial3</a:t>
            </a:r>
            <a:r>
              <a:rPr lang="pt-BR" dirty="0"/>
              <a:t>: </a:t>
            </a:r>
            <a:r>
              <a:rPr lang="pt-BR" dirty="0" err="1"/>
              <a:t>true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      ),</a:t>
            </a:r>
          </a:p>
          <a:p>
            <a:pPr marL="0" indent="0">
              <a:buNone/>
            </a:pPr>
            <a:r>
              <a:rPr lang="pt-BR" dirty="0"/>
              <a:t>      home: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PaginaInicio</a:t>
            </a:r>
            <a:r>
              <a:rPr lang="pt-BR" dirty="0"/>
              <a:t>(</a:t>
            </a:r>
            <a:r>
              <a:rPr lang="pt-BR" dirty="0" err="1"/>
              <a:t>nomeApp</a:t>
            </a:r>
            <a:r>
              <a:rPr lang="pt-BR" dirty="0"/>
              <a:t>: 'Meu APP’), </a:t>
            </a:r>
            <a:r>
              <a:rPr lang="pt-BR" dirty="0">
                <a:highlight>
                  <a:srgbClr val="FFFF00"/>
                </a:highlight>
              </a:rPr>
              <a:t>//Define Classe da página inicial</a:t>
            </a:r>
          </a:p>
          <a:p>
            <a:pPr marL="0" indent="0">
              <a:buNone/>
            </a:pPr>
            <a:r>
              <a:rPr lang="pt-BR" dirty="0"/>
              <a:t>    );</a:t>
            </a:r>
          </a:p>
          <a:p>
            <a:pPr marL="0" indent="0">
              <a:buNone/>
            </a:pPr>
            <a:r>
              <a:rPr lang="pt-BR" dirty="0"/>
              <a:t>  }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97456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55FCF3-43D3-48A0-9F74-62D8F2A02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557" y="1138036"/>
            <a:ext cx="5444382" cy="1402470"/>
          </a:xfrm>
        </p:spPr>
        <p:txBody>
          <a:bodyPr anchor="t">
            <a:normAutofit/>
          </a:bodyPr>
          <a:lstStyle/>
          <a:p>
            <a:r>
              <a:rPr lang="pt-BR" sz="3200"/>
              <a:t>Ferramentas</a:t>
            </a:r>
          </a:p>
        </p:txBody>
      </p:sp>
      <p:pic>
        <p:nvPicPr>
          <p:cNvPr id="5" name="Picture 4" descr="Lâmpada em tela de fundo amarela com cabo e feixes de luz traçados">
            <a:extLst>
              <a:ext uri="{FF2B5EF4-FFF2-40B4-BE49-F238E27FC236}">
                <a16:creationId xmlns:a16="http://schemas.microsoft.com/office/drawing/2014/main" id="{85215E8E-4B45-9CF7-257F-31DFAADCB4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32" r="4774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84EA19A-919F-41AB-807A-657AD5742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557" y="2551176"/>
            <a:ext cx="5444382" cy="3591207"/>
          </a:xfrm>
        </p:spPr>
        <p:txBody>
          <a:bodyPr>
            <a:normAutofit/>
          </a:bodyPr>
          <a:lstStyle/>
          <a:p>
            <a:r>
              <a:rPr lang="pt-BR" sz="1700"/>
              <a:t>A todo momento surgem soluções do tipo “um código, dois aplicativos” entre as comunidades de desenvolvimento mobile. Isso é natural porque a ideia de escrever um único código que pode ser reutilizado entre aplicações e em diversas plataformas é tentadora tanto para quem financia o projeto, pela possibilidade de manter equipes menores, quanto para o desenvolvedor, que muitas vezes pode utilizar suas habilidades como ponto de partida no estudo de uma tecnologia, reduzindo assim a sua curva de aprendizado. Entretanto, muitas dessas soluções, citadas no fim, tendem a sacrificar a performance para alcançar certa onipresença.</a:t>
            </a:r>
          </a:p>
        </p:txBody>
      </p:sp>
    </p:spTree>
    <p:extLst>
      <p:ext uri="{BB962C8B-B14F-4D97-AF65-F5344CB8AC3E}">
        <p14:creationId xmlns:p14="http://schemas.microsoft.com/office/powerpoint/2010/main" val="2003180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C1BACF7-2D6D-AEA9-3FCC-0F908300D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err="1"/>
              <a:t>class</a:t>
            </a:r>
            <a:r>
              <a:rPr lang="pt-BR" dirty="0"/>
              <a:t> </a:t>
            </a:r>
            <a:r>
              <a:rPr lang="pt-BR" dirty="0" err="1"/>
              <a:t>PaginaInicio</a:t>
            </a:r>
            <a:r>
              <a:rPr lang="pt-BR" dirty="0"/>
              <a:t> </a:t>
            </a:r>
            <a:r>
              <a:rPr lang="pt-BR" dirty="0" err="1"/>
              <a:t>extends</a:t>
            </a:r>
            <a:r>
              <a:rPr lang="pt-BR" dirty="0"/>
              <a:t> </a:t>
            </a:r>
            <a:r>
              <a:rPr lang="pt-BR" dirty="0" err="1"/>
              <a:t>StatefulWidget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PaginaInicio</a:t>
            </a:r>
            <a:r>
              <a:rPr lang="pt-BR" dirty="0"/>
              <a:t>({</a:t>
            </a:r>
            <a:r>
              <a:rPr lang="pt-BR" dirty="0" err="1"/>
              <a:t>super.key</a:t>
            </a:r>
            <a:r>
              <a:rPr lang="pt-BR" dirty="0"/>
              <a:t>, </a:t>
            </a:r>
            <a:r>
              <a:rPr lang="pt-BR" dirty="0" err="1"/>
              <a:t>required</a:t>
            </a:r>
            <a:r>
              <a:rPr lang="pt-BR" dirty="0"/>
              <a:t> </a:t>
            </a:r>
            <a:r>
              <a:rPr lang="pt-BR" dirty="0" err="1"/>
              <a:t>this.nomeApp</a:t>
            </a: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/>
              <a:t>  final </a:t>
            </a:r>
            <a:r>
              <a:rPr lang="pt-BR" dirty="0" err="1"/>
              <a:t>String</a:t>
            </a:r>
            <a:r>
              <a:rPr lang="pt-BR" dirty="0"/>
              <a:t> </a:t>
            </a:r>
            <a:r>
              <a:rPr lang="pt-BR" dirty="0" err="1"/>
              <a:t>nomeApp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@override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State</a:t>
            </a:r>
            <a:r>
              <a:rPr lang="pt-BR" dirty="0"/>
              <a:t>&lt;</a:t>
            </a:r>
            <a:r>
              <a:rPr lang="pt-BR" dirty="0" err="1"/>
              <a:t>PaginaInicio</a:t>
            </a:r>
            <a:r>
              <a:rPr lang="pt-BR" dirty="0"/>
              <a:t>&gt; </a:t>
            </a:r>
            <a:r>
              <a:rPr lang="pt-BR" dirty="0" err="1"/>
              <a:t>createState</a:t>
            </a:r>
            <a:r>
              <a:rPr lang="pt-BR" dirty="0"/>
              <a:t>() =&gt; _</a:t>
            </a:r>
            <a:r>
              <a:rPr lang="pt-BR" dirty="0" err="1"/>
              <a:t>PaginaInicioState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02CB7DC8-35AD-B015-9804-1C138112C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5687" y="249382"/>
            <a:ext cx="2824942" cy="1325563"/>
          </a:xfrm>
        </p:spPr>
        <p:txBody>
          <a:bodyPr/>
          <a:lstStyle/>
          <a:p>
            <a:r>
              <a:rPr lang="pt-BR" dirty="0" err="1"/>
              <a:t>Main</a:t>
            </a:r>
            <a:r>
              <a:rPr lang="pt-BR" dirty="0"/>
              <a:t>() 2/3</a:t>
            </a:r>
          </a:p>
        </p:txBody>
      </p:sp>
    </p:spTree>
    <p:extLst>
      <p:ext uri="{BB962C8B-B14F-4D97-AF65-F5344CB8AC3E}">
        <p14:creationId xmlns:p14="http://schemas.microsoft.com/office/powerpoint/2010/main" val="3935857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F195A5C-0632-529A-F28F-651AFE2E18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4196"/>
            <a:ext cx="8297487" cy="614310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dirty="0" err="1"/>
              <a:t>class</a:t>
            </a:r>
            <a:r>
              <a:rPr lang="pt-BR" dirty="0"/>
              <a:t> _</a:t>
            </a:r>
            <a:r>
              <a:rPr lang="pt-BR" dirty="0" err="1"/>
              <a:t>PaginaInicioState</a:t>
            </a:r>
            <a:r>
              <a:rPr lang="pt-BR" dirty="0"/>
              <a:t> </a:t>
            </a:r>
            <a:r>
              <a:rPr lang="pt-BR" dirty="0" err="1"/>
              <a:t>extends</a:t>
            </a:r>
            <a:r>
              <a:rPr lang="pt-BR" dirty="0"/>
              <a:t> </a:t>
            </a:r>
            <a:r>
              <a:rPr lang="pt-BR" dirty="0" err="1"/>
              <a:t>State</a:t>
            </a:r>
            <a:r>
              <a:rPr lang="pt-BR" dirty="0"/>
              <a:t>&lt;</a:t>
            </a:r>
            <a:r>
              <a:rPr lang="pt-BR" dirty="0" err="1"/>
              <a:t>PaginaInicio</a:t>
            </a:r>
            <a:r>
              <a:rPr lang="pt-BR" dirty="0"/>
              <a:t>&gt; {</a:t>
            </a:r>
          </a:p>
          <a:p>
            <a:pPr marL="0" indent="0">
              <a:buNone/>
            </a:pPr>
            <a:r>
              <a:rPr lang="pt-BR" dirty="0"/>
              <a:t>  @override</a:t>
            </a:r>
          </a:p>
          <a:p>
            <a:pPr marL="0" indent="0">
              <a:buNone/>
            </a:pPr>
            <a:r>
              <a:rPr lang="pt-BR" dirty="0"/>
              <a:t>  Widget build(</a:t>
            </a:r>
            <a:r>
              <a:rPr lang="pt-BR" dirty="0" err="1"/>
              <a:t>BuildContext</a:t>
            </a:r>
            <a:r>
              <a:rPr lang="pt-BR" dirty="0"/>
              <a:t> </a:t>
            </a:r>
            <a:r>
              <a:rPr lang="pt-BR" dirty="0" err="1"/>
              <a:t>context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Scaffold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appBar</a:t>
            </a:r>
            <a:r>
              <a:rPr lang="pt-BR" dirty="0"/>
              <a:t>: </a:t>
            </a:r>
            <a:r>
              <a:rPr lang="pt-BR" dirty="0" err="1"/>
              <a:t>AppBar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backgroundColor</a:t>
            </a:r>
            <a:r>
              <a:rPr lang="pt-BR" dirty="0"/>
              <a:t>: </a:t>
            </a:r>
            <a:r>
              <a:rPr lang="pt-BR" dirty="0" err="1"/>
              <a:t>Theme.of</a:t>
            </a:r>
            <a:r>
              <a:rPr lang="pt-BR" dirty="0"/>
              <a:t>(</a:t>
            </a:r>
            <a:r>
              <a:rPr lang="pt-BR" dirty="0" err="1"/>
              <a:t>context</a:t>
            </a:r>
            <a:r>
              <a:rPr lang="pt-BR" dirty="0"/>
              <a:t>).</a:t>
            </a:r>
            <a:r>
              <a:rPr lang="pt-BR" dirty="0" err="1"/>
              <a:t>colorScheme.inversePrimary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title</a:t>
            </a:r>
            <a:r>
              <a:rPr lang="pt-BR" dirty="0"/>
              <a:t>: </a:t>
            </a:r>
            <a:r>
              <a:rPr lang="pt-BR" dirty="0" err="1"/>
              <a:t>Text</a:t>
            </a:r>
            <a:r>
              <a:rPr lang="pt-BR" dirty="0"/>
              <a:t>(</a:t>
            </a:r>
            <a:r>
              <a:rPr lang="pt-BR" dirty="0" err="1"/>
              <a:t>widget.nomeApp</a:t>
            </a:r>
            <a:r>
              <a:rPr lang="pt-BR" dirty="0"/>
              <a:t>),</a:t>
            </a:r>
          </a:p>
          <a:p>
            <a:pPr marL="0" indent="0">
              <a:buNone/>
            </a:pPr>
            <a:r>
              <a:rPr lang="pt-BR" dirty="0"/>
              <a:t>      ),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>
                <a:highlight>
                  <a:srgbClr val="FFFF00"/>
                </a:highlight>
              </a:rPr>
              <a:t>body: Center(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    </a:t>
            </a:r>
            <a:r>
              <a:rPr lang="pt-BR" dirty="0" err="1">
                <a:highlight>
                  <a:srgbClr val="FFFF00"/>
                </a:highlight>
              </a:rPr>
              <a:t>child</a:t>
            </a:r>
            <a:r>
              <a:rPr lang="pt-BR" dirty="0">
                <a:highlight>
                  <a:srgbClr val="FFFF00"/>
                </a:highlight>
              </a:rPr>
              <a:t>: </a:t>
            </a:r>
            <a:r>
              <a:rPr lang="pt-BR" dirty="0" err="1">
                <a:highlight>
                  <a:srgbClr val="00FF00"/>
                </a:highlight>
              </a:rPr>
              <a:t>componenteTexto</a:t>
            </a:r>
            <a:r>
              <a:rPr lang="pt-BR" dirty="0">
                <a:highlight>
                  <a:srgbClr val="00FF00"/>
                </a:highlight>
              </a:rPr>
              <a:t>()</a:t>
            </a:r>
            <a:r>
              <a:rPr lang="pt-BR" dirty="0">
                <a:highlight>
                  <a:srgbClr val="FFFF00"/>
                </a:highlight>
              </a:rPr>
              <a:t>,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  )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);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>
                <a:highlight>
                  <a:srgbClr val="00FF00"/>
                </a:highlight>
              </a:rPr>
              <a:t>componenteTexto</a:t>
            </a:r>
            <a:r>
              <a:rPr lang="pt-BR" dirty="0">
                <a:highlight>
                  <a:srgbClr val="00FF00"/>
                </a:highlight>
              </a:rPr>
              <a:t> () 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Text</a:t>
            </a:r>
            <a:r>
              <a:rPr lang="pt-BR" dirty="0"/>
              <a:t> componente = </a:t>
            </a:r>
            <a:r>
              <a:rPr lang="pt-BR" dirty="0" err="1"/>
              <a:t>Text</a:t>
            </a:r>
            <a:r>
              <a:rPr lang="pt-BR" dirty="0"/>
              <a:t>("</a:t>
            </a:r>
            <a:r>
              <a:rPr lang="pt-BR" dirty="0" err="1"/>
              <a:t>Ola</a:t>
            </a:r>
            <a:r>
              <a:rPr lang="pt-BR" dirty="0"/>
              <a:t> mundo :)");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componente;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A98FA75D-EABF-8C9C-5FE6-FF488D678542}"/>
              </a:ext>
            </a:extLst>
          </p:cNvPr>
          <p:cNvSpPr txBox="1">
            <a:spLocks/>
          </p:cNvSpPr>
          <p:nvPr/>
        </p:nvSpPr>
        <p:spPr>
          <a:xfrm>
            <a:off x="9135687" y="249382"/>
            <a:ext cx="28249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err="1"/>
              <a:t>Main</a:t>
            </a:r>
            <a:r>
              <a:rPr lang="pt-BR" dirty="0"/>
              <a:t>() 3/3</a:t>
            </a:r>
          </a:p>
        </p:txBody>
      </p:sp>
    </p:spTree>
    <p:extLst>
      <p:ext uri="{BB962C8B-B14F-4D97-AF65-F5344CB8AC3E}">
        <p14:creationId xmlns:p14="http://schemas.microsoft.com/office/powerpoint/2010/main" val="1472522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B35422-A0C1-26D2-F57C-69430E868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27" y="365125"/>
            <a:ext cx="11513129" cy="1325563"/>
          </a:xfrm>
        </p:spPr>
        <p:txBody>
          <a:bodyPr/>
          <a:lstStyle/>
          <a:p>
            <a:r>
              <a:rPr lang="pt-BR" dirty="0" err="1"/>
              <a:t>TextField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A6BAE8F-70BF-23F5-89B7-DDE1DDCEC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err="1">
                <a:highlight>
                  <a:srgbClr val="FFFF00"/>
                </a:highlight>
              </a:rPr>
              <a:t>componenteTxtNome</a:t>
            </a:r>
            <a:r>
              <a:rPr lang="pt-BR" dirty="0"/>
              <a:t> ()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TextField</a:t>
            </a:r>
            <a:r>
              <a:rPr lang="pt-BR" dirty="0"/>
              <a:t> </a:t>
            </a:r>
            <a:r>
              <a:rPr lang="pt-BR" dirty="0" err="1"/>
              <a:t>txtNome</a:t>
            </a:r>
            <a:r>
              <a:rPr lang="pt-BR" dirty="0"/>
              <a:t> = </a:t>
            </a:r>
            <a:r>
              <a:rPr lang="pt-BR" dirty="0" err="1"/>
              <a:t>TextField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decoration</a:t>
            </a:r>
            <a:r>
              <a:rPr lang="pt-BR" dirty="0"/>
              <a:t>: </a:t>
            </a:r>
            <a:r>
              <a:rPr lang="pt-BR" dirty="0" err="1"/>
              <a:t>InputDecoration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border</a:t>
            </a:r>
            <a:r>
              <a:rPr lang="pt-BR" dirty="0"/>
              <a:t>: </a:t>
            </a:r>
            <a:r>
              <a:rPr lang="pt-BR" dirty="0" err="1"/>
              <a:t>InputBorder.none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icon</a:t>
            </a:r>
            <a:r>
              <a:rPr lang="pt-BR" dirty="0"/>
              <a:t>: </a:t>
            </a:r>
            <a:r>
              <a:rPr lang="pt-BR" dirty="0" err="1"/>
              <a:t>Icon</a:t>
            </a:r>
            <a:r>
              <a:rPr lang="pt-BR" dirty="0"/>
              <a:t>(</a:t>
            </a:r>
            <a:r>
              <a:rPr lang="pt-BR" dirty="0" err="1"/>
              <a:t>Icons.person</a:t>
            </a:r>
            <a:r>
              <a:rPr lang="pt-BR" dirty="0"/>
              <a:t>),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hintText</a:t>
            </a:r>
            <a:r>
              <a:rPr lang="pt-BR" dirty="0"/>
              <a:t>: 'NOME DO CLIENTE'));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txtNome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18475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A86C21-A371-4F92-CC2A-066A41B1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Controladores do </a:t>
            </a:r>
            <a:r>
              <a:rPr lang="pt-BR" dirty="0" err="1"/>
              <a:t>State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4AC1B0-44B2-AF7E-4261-A86F8DC87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t-BR" dirty="0" err="1"/>
              <a:t>class</a:t>
            </a:r>
            <a:r>
              <a:rPr lang="pt-BR" dirty="0"/>
              <a:t> _</a:t>
            </a:r>
            <a:r>
              <a:rPr lang="pt-BR" dirty="0" err="1"/>
              <a:t>PaginaInicioState</a:t>
            </a:r>
            <a:r>
              <a:rPr lang="pt-BR" dirty="0"/>
              <a:t> </a:t>
            </a:r>
            <a:r>
              <a:rPr lang="pt-BR" dirty="0" err="1"/>
              <a:t>extends</a:t>
            </a:r>
            <a:r>
              <a:rPr lang="pt-BR" dirty="0"/>
              <a:t> </a:t>
            </a:r>
            <a:r>
              <a:rPr lang="pt-BR" dirty="0" err="1"/>
              <a:t>State</a:t>
            </a:r>
            <a:r>
              <a:rPr lang="pt-BR" dirty="0"/>
              <a:t>&lt;</a:t>
            </a:r>
            <a:r>
              <a:rPr lang="pt-BR" dirty="0" err="1"/>
              <a:t>PaginaInicio</a:t>
            </a:r>
            <a:r>
              <a:rPr lang="pt-BR" dirty="0"/>
              <a:t>&gt; {</a:t>
            </a:r>
          </a:p>
          <a:p>
            <a:pPr marL="0" indent="0">
              <a:buNone/>
            </a:pPr>
            <a:r>
              <a:rPr lang="pt-BR" dirty="0"/>
              <a:t>  final </a:t>
            </a:r>
            <a:r>
              <a:rPr lang="pt-BR" dirty="0" err="1"/>
              <a:t>TextEditingController</a:t>
            </a:r>
            <a:r>
              <a:rPr lang="pt-BR" dirty="0"/>
              <a:t> </a:t>
            </a:r>
            <a:r>
              <a:rPr lang="pt-BR" dirty="0" err="1">
                <a:highlight>
                  <a:srgbClr val="00FF00"/>
                </a:highlight>
              </a:rPr>
              <a:t>txtN1Controller</a:t>
            </a:r>
            <a:r>
              <a:rPr lang="pt-BR" dirty="0"/>
              <a:t> = </a:t>
            </a:r>
            <a:r>
              <a:rPr lang="pt-BR" dirty="0" err="1"/>
              <a:t>TextEditingController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final </a:t>
            </a:r>
            <a:r>
              <a:rPr lang="pt-BR" dirty="0" err="1"/>
              <a:t>TextEditingController</a:t>
            </a:r>
            <a:r>
              <a:rPr lang="pt-BR" dirty="0"/>
              <a:t> </a:t>
            </a:r>
            <a:r>
              <a:rPr lang="pt-BR" dirty="0" err="1">
                <a:highlight>
                  <a:srgbClr val="00FF00"/>
                </a:highlight>
              </a:rPr>
              <a:t>txtN2Controller</a:t>
            </a:r>
            <a:r>
              <a:rPr lang="pt-BR" dirty="0"/>
              <a:t> = </a:t>
            </a:r>
            <a:r>
              <a:rPr lang="pt-BR" dirty="0" err="1"/>
              <a:t>TextEditingController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String</a:t>
            </a:r>
            <a:r>
              <a:rPr lang="pt-BR" dirty="0"/>
              <a:t> </a:t>
            </a:r>
            <a:r>
              <a:rPr lang="pt-BR" dirty="0">
                <a:highlight>
                  <a:srgbClr val="FF00FF"/>
                </a:highlight>
              </a:rPr>
              <a:t>resposta</a:t>
            </a:r>
            <a:r>
              <a:rPr lang="pt-BR" dirty="0"/>
              <a:t> = "";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@override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void</a:t>
            </a:r>
            <a:r>
              <a:rPr lang="pt-BR" dirty="0"/>
              <a:t> </a:t>
            </a:r>
            <a:r>
              <a:rPr lang="pt-BR" dirty="0" err="1"/>
              <a:t>dispose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// Clean </a:t>
            </a:r>
            <a:r>
              <a:rPr lang="pt-BR" dirty="0" err="1"/>
              <a:t>up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controller</a:t>
            </a:r>
            <a:r>
              <a:rPr lang="pt-BR" dirty="0"/>
              <a:t> </a:t>
            </a:r>
            <a:r>
              <a:rPr lang="pt-BR" dirty="0" err="1"/>
              <a:t>when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widget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disposed</a:t>
            </a:r>
            <a:r>
              <a:rPr lang="pt-BR" dirty="0"/>
              <a:t>.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>
                <a:highlight>
                  <a:srgbClr val="00FF00"/>
                </a:highlight>
              </a:rPr>
              <a:t>txtN1Controller</a:t>
            </a:r>
            <a:r>
              <a:rPr lang="pt-BR" dirty="0" err="1"/>
              <a:t>.dispose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>
                <a:highlight>
                  <a:srgbClr val="00FF00"/>
                </a:highlight>
              </a:rPr>
              <a:t>txtN2Controller</a:t>
            </a:r>
            <a:r>
              <a:rPr lang="pt-BR" dirty="0" err="1"/>
              <a:t>.dispose</a:t>
            </a:r>
            <a:r>
              <a:rPr lang="pt-BR" dirty="0"/>
              <a:t>();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super.dispose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@override</a:t>
            </a:r>
          </a:p>
          <a:p>
            <a:pPr marL="0" indent="0">
              <a:buNone/>
            </a:pPr>
            <a:r>
              <a:rPr lang="pt-BR" dirty="0"/>
              <a:t>  Widget build(</a:t>
            </a:r>
            <a:r>
              <a:rPr lang="pt-BR" dirty="0" err="1"/>
              <a:t>BuildContext</a:t>
            </a:r>
            <a:r>
              <a:rPr lang="pt-BR" dirty="0"/>
              <a:t> </a:t>
            </a:r>
            <a:r>
              <a:rPr lang="pt-BR" dirty="0" err="1"/>
              <a:t>context</a:t>
            </a:r>
            <a:r>
              <a:rPr lang="pt-BR" dirty="0"/>
              <a:t>) {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07412-0D69-18FD-E27F-17C02AE08EB5}"/>
              </a:ext>
            </a:extLst>
          </p:cNvPr>
          <p:cNvSpPr txBox="1"/>
          <p:nvPr/>
        </p:nvSpPr>
        <p:spPr>
          <a:xfrm>
            <a:off x="7124008" y="1936865"/>
            <a:ext cx="43105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Não é possível acessar diretamente </a:t>
            </a:r>
            <a:br>
              <a:rPr lang="pt-BR" dirty="0"/>
            </a:br>
            <a:r>
              <a:rPr lang="pt-BR" dirty="0"/>
              <a:t>componentes de caixa de texto </a:t>
            </a:r>
            <a:br>
              <a:rPr lang="pt-BR" dirty="0"/>
            </a:br>
            <a:r>
              <a:rPr lang="pt-BR" dirty="0"/>
              <a:t>para acessar é preciso criar um controlador.</a:t>
            </a:r>
          </a:p>
        </p:txBody>
      </p:sp>
    </p:spTree>
    <p:extLst>
      <p:ext uri="{BB962C8B-B14F-4D97-AF65-F5344CB8AC3E}">
        <p14:creationId xmlns:p14="http://schemas.microsoft.com/office/powerpoint/2010/main" val="2789135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517D3-507E-BF4D-2D1B-01CDC150D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 </a:t>
            </a:r>
            <a:r>
              <a:rPr lang="pt-BR" dirty="0" err="1">
                <a:highlight>
                  <a:srgbClr val="FFFF00"/>
                </a:highlight>
              </a:rPr>
              <a:t>componenteTxtNota1</a:t>
            </a:r>
            <a:r>
              <a:rPr lang="pt-BR" dirty="0">
                <a:highlight>
                  <a:srgbClr val="FFFF00"/>
                </a:highlight>
              </a:rPr>
              <a:t>() 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1114A17-8C8C-8175-C7F4-BB17A060E5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>
                <a:highlight>
                  <a:srgbClr val="FFFF00"/>
                </a:highlight>
              </a:rPr>
              <a:t>componenteTxtNota1</a:t>
            </a:r>
            <a:r>
              <a:rPr lang="pt-BR" dirty="0">
                <a:highlight>
                  <a:srgbClr val="FFFF00"/>
                </a:highlight>
              </a:rPr>
              <a:t>() 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TextField</a:t>
            </a:r>
            <a:r>
              <a:rPr lang="pt-BR" dirty="0"/>
              <a:t> </a:t>
            </a:r>
            <a:r>
              <a:rPr lang="pt-BR" dirty="0" err="1"/>
              <a:t>txtNota1</a:t>
            </a:r>
            <a:r>
              <a:rPr lang="pt-BR" dirty="0"/>
              <a:t> = </a:t>
            </a:r>
            <a:r>
              <a:rPr lang="pt-BR" dirty="0" err="1"/>
              <a:t>TextField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controller</a:t>
            </a:r>
            <a:r>
              <a:rPr lang="pt-BR" dirty="0"/>
              <a:t>: </a:t>
            </a:r>
            <a:r>
              <a:rPr lang="pt-BR" dirty="0" err="1">
                <a:highlight>
                  <a:srgbClr val="00FF00"/>
                </a:highlight>
              </a:rPr>
              <a:t>txtN1Controller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decoration</a:t>
            </a:r>
            <a:r>
              <a:rPr lang="pt-BR" dirty="0"/>
              <a:t>: </a:t>
            </a:r>
            <a:r>
              <a:rPr lang="pt-BR" dirty="0" err="1"/>
              <a:t>InputDecoration</a:t>
            </a:r>
            <a:r>
              <a:rPr lang="pt-BR" dirty="0"/>
              <a:t>(</a:t>
            </a:r>
            <a:r>
              <a:rPr lang="pt-BR" dirty="0" err="1"/>
              <a:t>hintText</a:t>
            </a:r>
            <a:r>
              <a:rPr lang="pt-BR" dirty="0"/>
              <a:t>: '</a:t>
            </a:r>
            <a:r>
              <a:rPr lang="pt-BR" dirty="0">
                <a:solidFill>
                  <a:srgbClr val="FF0000"/>
                </a:solidFill>
              </a:rPr>
              <a:t>Nota 1</a:t>
            </a:r>
            <a:r>
              <a:rPr lang="pt-BR" dirty="0"/>
              <a:t>'));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txtNota1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1683547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B0EC6A-200C-8CD8-904B-1CFA3B1B6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highlight>
                  <a:srgbClr val="FFFF00"/>
                </a:highlight>
              </a:rPr>
              <a:t>componenteTxtNota2</a:t>
            </a:r>
            <a:r>
              <a:rPr lang="pt-BR" dirty="0">
                <a:highlight>
                  <a:srgbClr val="FFFF00"/>
                </a:highlight>
              </a:rPr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961D443-C01B-4A49-EB5D-8D05A1F87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componenteTxtNota2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TextField</a:t>
            </a:r>
            <a:r>
              <a:rPr lang="pt-BR" dirty="0"/>
              <a:t> </a:t>
            </a:r>
            <a:r>
              <a:rPr lang="pt-BR" dirty="0" err="1"/>
              <a:t>txtNota2</a:t>
            </a:r>
            <a:r>
              <a:rPr lang="pt-BR" dirty="0"/>
              <a:t> = </a:t>
            </a:r>
            <a:r>
              <a:rPr lang="pt-BR" dirty="0" err="1"/>
              <a:t>TextField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controller</a:t>
            </a:r>
            <a:r>
              <a:rPr lang="pt-BR" dirty="0"/>
              <a:t>: </a:t>
            </a:r>
            <a:r>
              <a:rPr lang="pt-BR" dirty="0" err="1">
                <a:highlight>
                  <a:srgbClr val="00FF00"/>
                </a:highlight>
              </a:rPr>
              <a:t>txtN2Controller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decoration</a:t>
            </a:r>
            <a:r>
              <a:rPr lang="pt-BR" dirty="0"/>
              <a:t>: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InputDecoration</a:t>
            </a:r>
            <a:r>
              <a:rPr lang="pt-BR" dirty="0"/>
              <a:t>(</a:t>
            </a:r>
            <a:r>
              <a:rPr lang="pt-BR" dirty="0" err="1"/>
              <a:t>hintText</a:t>
            </a:r>
            <a:r>
              <a:rPr lang="pt-BR" dirty="0"/>
              <a:t>: </a:t>
            </a:r>
            <a:r>
              <a:rPr lang="pt-BR" dirty="0">
                <a:solidFill>
                  <a:srgbClr val="FF0000"/>
                </a:solidFill>
              </a:rPr>
              <a:t>'Nota 2'</a:t>
            </a:r>
            <a:r>
              <a:rPr lang="pt-BR" dirty="0"/>
              <a:t>));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txtNota2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37811681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40F938-BE7A-5771-26EA-216FAA8B7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highlight>
                  <a:srgbClr val="FFFF00"/>
                </a:highlight>
              </a:rPr>
              <a:t>componenteLblResposta</a:t>
            </a:r>
            <a:r>
              <a:rPr lang="pt-BR" dirty="0">
                <a:highlight>
                  <a:srgbClr val="FFFF00"/>
                </a:highlight>
              </a:rPr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757B1AB-A5B4-A434-5739-A65305ADC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componenteLblResposta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Text</a:t>
            </a:r>
            <a:r>
              <a:rPr lang="pt-BR" dirty="0"/>
              <a:t> </a:t>
            </a:r>
            <a:r>
              <a:rPr lang="pt-BR" dirty="0" err="1"/>
              <a:t>lblResposta</a:t>
            </a:r>
            <a:r>
              <a:rPr lang="pt-BR" dirty="0"/>
              <a:t> = </a:t>
            </a:r>
            <a:r>
              <a:rPr lang="pt-BR" dirty="0" err="1"/>
              <a:t>Text</a:t>
            </a:r>
            <a:r>
              <a:rPr lang="pt-BR" dirty="0"/>
              <a:t>("Média: $</a:t>
            </a:r>
            <a:r>
              <a:rPr lang="pt-BR" dirty="0">
                <a:highlight>
                  <a:srgbClr val="FF00FF"/>
                </a:highlight>
              </a:rPr>
              <a:t>resposta</a:t>
            </a:r>
            <a:r>
              <a:rPr lang="pt-BR" dirty="0"/>
              <a:t>");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lblResposta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42721366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DD0EF8D-B33D-B3F1-6B25-F038E2401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48640"/>
            <a:ext cx="10425545" cy="562832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componenteBtnCalcular</a:t>
            </a:r>
            <a:r>
              <a:rPr lang="pt-BR" dirty="0">
                <a:highlight>
                  <a:srgbClr val="FFFF00"/>
                </a:highlight>
              </a:rPr>
              <a:t>() 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TextButton</a:t>
            </a:r>
            <a:r>
              <a:rPr lang="pt-BR" dirty="0"/>
              <a:t> </a:t>
            </a:r>
            <a:r>
              <a:rPr lang="pt-BR" dirty="0" err="1"/>
              <a:t>btn1</a:t>
            </a:r>
            <a:r>
              <a:rPr lang="pt-BR" dirty="0"/>
              <a:t> = </a:t>
            </a:r>
            <a:r>
              <a:rPr lang="pt-BR" dirty="0" err="1"/>
              <a:t>TextButton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onPressed</a:t>
            </a:r>
            <a:r>
              <a:rPr lang="pt-BR" dirty="0"/>
              <a:t>: ()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double</a:t>
            </a:r>
            <a:r>
              <a:rPr lang="pt-BR" dirty="0"/>
              <a:t> x = </a:t>
            </a:r>
            <a:r>
              <a:rPr lang="pt-BR" dirty="0" err="1"/>
              <a:t>double.parse</a:t>
            </a:r>
            <a:r>
              <a:rPr lang="pt-BR" dirty="0"/>
              <a:t>(</a:t>
            </a:r>
            <a:r>
              <a:rPr lang="pt-BR" dirty="0" err="1">
                <a:highlight>
                  <a:srgbClr val="00FF00"/>
                </a:highlight>
              </a:rPr>
              <a:t>txtN1Controller</a:t>
            </a:r>
            <a:r>
              <a:rPr lang="pt-BR" dirty="0" err="1"/>
              <a:t>.text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double</a:t>
            </a:r>
            <a:r>
              <a:rPr lang="pt-BR" dirty="0"/>
              <a:t> y = </a:t>
            </a:r>
            <a:r>
              <a:rPr lang="pt-BR" dirty="0" err="1"/>
              <a:t>double.parse</a:t>
            </a:r>
            <a:r>
              <a:rPr lang="pt-BR" dirty="0"/>
              <a:t>(</a:t>
            </a:r>
            <a:r>
              <a:rPr lang="pt-BR" dirty="0" err="1">
                <a:highlight>
                  <a:srgbClr val="00FF00"/>
                </a:highlight>
              </a:rPr>
              <a:t>txtN2Controller</a:t>
            </a:r>
            <a:r>
              <a:rPr lang="pt-BR" dirty="0" err="1"/>
              <a:t>.text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double</a:t>
            </a:r>
            <a:r>
              <a:rPr lang="pt-BR" dirty="0"/>
              <a:t> r = </a:t>
            </a:r>
            <a:r>
              <a:rPr lang="pt-BR" dirty="0" err="1"/>
              <a:t>calcularMedia</a:t>
            </a:r>
            <a:r>
              <a:rPr lang="pt-BR" dirty="0"/>
              <a:t>(</a:t>
            </a:r>
            <a:r>
              <a:rPr lang="pt-BR" dirty="0" err="1"/>
              <a:t>x,y</a:t>
            </a:r>
            <a:r>
              <a:rPr lang="pt-BR" dirty="0"/>
              <a:t>);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setState</a:t>
            </a:r>
            <a:r>
              <a:rPr lang="pt-BR" dirty="0"/>
              <a:t>(() {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>
                <a:highlight>
                  <a:srgbClr val="FF00FF"/>
                </a:highlight>
              </a:rPr>
              <a:t>resposta</a:t>
            </a:r>
            <a:r>
              <a:rPr lang="pt-BR" dirty="0"/>
              <a:t> = </a:t>
            </a:r>
            <a:r>
              <a:rPr lang="pt-BR" dirty="0" err="1"/>
              <a:t>r.toString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});</a:t>
            </a:r>
          </a:p>
          <a:p>
            <a:pPr marL="0" indent="0">
              <a:buNone/>
            </a:pPr>
            <a:r>
              <a:rPr lang="pt-BR" dirty="0"/>
              <a:t>      },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child</a:t>
            </a:r>
            <a:r>
              <a:rPr lang="pt-BR" dirty="0"/>
              <a:t>: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Text</a:t>
            </a:r>
            <a:r>
              <a:rPr lang="pt-BR" dirty="0"/>
              <a:t>("Calcular 1"),</a:t>
            </a:r>
          </a:p>
          <a:p>
            <a:pPr marL="0" indent="0">
              <a:buNone/>
            </a:pPr>
            <a:r>
              <a:rPr lang="pt-BR" dirty="0"/>
              <a:t>    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btn1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3887888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68D6FD-9F6A-9582-B29D-5B836A77C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highlight>
                  <a:srgbClr val="FFFF00"/>
                </a:highlight>
              </a:rPr>
              <a:t>calcularMedia</a:t>
            </a:r>
            <a:r>
              <a:rPr lang="fr-FR" dirty="0">
                <a:highlight>
                  <a:srgbClr val="FFFF00"/>
                </a:highlight>
              </a:rPr>
              <a:t>(double </a:t>
            </a:r>
            <a:r>
              <a:rPr lang="fr-FR" dirty="0" err="1">
                <a:highlight>
                  <a:srgbClr val="FFFF00"/>
                </a:highlight>
              </a:rPr>
              <a:t>n1</a:t>
            </a:r>
            <a:r>
              <a:rPr lang="fr-FR" dirty="0">
                <a:highlight>
                  <a:srgbClr val="FFFF00"/>
                </a:highlight>
              </a:rPr>
              <a:t>, double </a:t>
            </a:r>
            <a:r>
              <a:rPr lang="fr-FR" dirty="0" err="1">
                <a:highlight>
                  <a:srgbClr val="FFFF00"/>
                </a:highlight>
              </a:rPr>
              <a:t>n2</a:t>
            </a:r>
            <a:r>
              <a:rPr lang="fr-FR" dirty="0">
                <a:highlight>
                  <a:srgbClr val="FFFF00"/>
                </a:highlight>
              </a:rPr>
              <a:t>)</a:t>
            </a:r>
            <a:endParaRPr lang="pt-BR" dirty="0">
              <a:highlight>
                <a:srgbClr val="FFFF00"/>
              </a:highlight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938F4DA-1317-A11E-AA35-75C75062E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 double </a:t>
            </a:r>
            <a:r>
              <a:rPr lang="fr-FR" dirty="0" err="1"/>
              <a:t>calcularMedia</a:t>
            </a:r>
            <a:r>
              <a:rPr lang="fr-FR" dirty="0"/>
              <a:t>(double </a:t>
            </a:r>
            <a:r>
              <a:rPr lang="fr-FR" dirty="0" err="1"/>
              <a:t>n1</a:t>
            </a:r>
            <a:r>
              <a:rPr lang="fr-FR" dirty="0"/>
              <a:t>, double </a:t>
            </a:r>
            <a:r>
              <a:rPr lang="fr-FR" dirty="0" err="1"/>
              <a:t>n2</a:t>
            </a:r>
            <a:r>
              <a:rPr lang="fr-FR" dirty="0"/>
              <a:t>) {</a:t>
            </a:r>
          </a:p>
          <a:p>
            <a:pPr marL="0" indent="0">
              <a:buNone/>
            </a:pPr>
            <a:r>
              <a:rPr lang="fr-FR" dirty="0"/>
              <a:t>    double x = </a:t>
            </a:r>
            <a:r>
              <a:rPr lang="fr-FR" dirty="0" err="1"/>
              <a:t>n1</a:t>
            </a:r>
            <a:r>
              <a:rPr lang="fr-FR" dirty="0"/>
              <a:t>;</a:t>
            </a:r>
          </a:p>
          <a:p>
            <a:pPr marL="0" indent="0">
              <a:buNone/>
            </a:pPr>
            <a:r>
              <a:rPr lang="fr-FR" dirty="0"/>
              <a:t>    double y = </a:t>
            </a:r>
            <a:r>
              <a:rPr lang="fr-FR" dirty="0" err="1"/>
              <a:t>n2</a:t>
            </a:r>
            <a:r>
              <a:rPr lang="fr-FR" dirty="0"/>
              <a:t>;</a:t>
            </a:r>
          </a:p>
          <a:p>
            <a:pPr marL="0" indent="0">
              <a:buNone/>
            </a:pPr>
            <a:r>
              <a:rPr lang="fr-FR" dirty="0"/>
              <a:t>    double r = (x + y) / 2;</a:t>
            </a:r>
          </a:p>
          <a:p>
            <a:pPr marL="0" indent="0">
              <a:buNone/>
            </a:pPr>
            <a:r>
              <a:rPr lang="fr-FR" dirty="0"/>
              <a:t>    return r;</a:t>
            </a:r>
          </a:p>
          <a:p>
            <a:pPr marL="0" indent="0">
              <a:buNone/>
            </a:pPr>
            <a:r>
              <a:rPr lang="fr-FR" dirty="0"/>
              <a:t>  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138566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02E49F-A8F4-3645-8831-37E39FB6B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334" y="365125"/>
            <a:ext cx="3689465" cy="1325563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DD4BBC4-DA16-FA58-D79C-19E87F6B6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0204"/>
            <a:ext cx="10515600" cy="55867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>
                <a:highlight>
                  <a:srgbClr val="FFFF00"/>
                </a:highlight>
              </a:rPr>
              <a:t>componenteFormulario</a:t>
            </a:r>
            <a:r>
              <a:rPr lang="pt-BR" dirty="0">
                <a:highlight>
                  <a:srgbClr val="FFFF00"/>
                </a:highlight>
              </a:rPr>
              <a:t>() 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Center(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child</a:t>
            </a:r>
            <a:r>
              <a:rPr lang="pt-BR" dirty="0"/>
              <a:t>: </a:t>
            </a:r>
            <a:r>
              <a:rPr lang="pt-BR" dirty="0" err="1"/>
              <a:t>Column</a:t>
            </a:r>
            <a:r>
              <a:rPr lang="pt-BR" dirty="0"/>
              <a:t>(</a:t>
            </a:r>
            <a:r>
              <a:rPr lang="pt-BR" dirty="0" err="1"/>
              <a:t>children</a:t>
            </a:r>
            <a:r>
              <a:rPr lang="pt-BR" dirty="0"/>
              <a:t>: &lt;Widget&gt;[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componenteTxtNota1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componenteTxtNota2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componenteBtnCalcular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componentebtnCalcular2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componenteLblResposta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]));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3468839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1C36AD4-F80E-4BE7-BB83-7D7F9421D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endParaRPr lang="pt-BR" sz="400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5983D6F-05A2-414A-A589-EA432B369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r>
              <a:rPr lang="pt-BR" sz="2000"/>
              <a:t>Por exemplo, o Ionic, por executar em uma Webview, pode entregar um aplicativo multiplataforma, mas a um custo de desempenho altíssimo. </a:t>
            </a:r>
          </a:p>
          <a:p>
            <a:r>
              <a:rPr lang="pt-BR" sz="2000"/>
              <a:t>O React Native, embora utilize código nativo de cada plataforma, ainda precisa de “pontes” que façam a ligação entre as mesmas e a lógica JavaScript da sua aplicação, o que também podem ser um causador de gargalos.</a:t>
            </a:r>
          </a:p>
        </p:txBody>
      </p:sp>
      <p:pic>
        <p:nvPicPr>
          <p:cNvPr id="5" name="Picture 4" descr="Ponto de exclamação em uma tela de fundo amarela">
            <a:extLst>
              <a:ext uri="{FF2B5EF4-FFF2-40B4-BE49-F238E27FC236}">
                <a16:creationId xmlns:a16="http://schemas.microsoft.com/office/drawing/2014/main" id="{FEE21FA3-9CC3-7CB9-B0AF-DF9DD13D42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88" r="10171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609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120ABC-C8CB-1833-4990-39FE984EC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Outros componentes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231C525-7B41-70D2-10E1-0CB5D878E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482715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15C659-28E9-F673-3A71-766962174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3024" y="365125"/>
            <a:ext cx="5850775" cy="1325563"/>
          </a:xfrm>
        </p:spPr>
        <p:txBody>
          <a:bodyPr/>
          <a:lstStyle/>
          <a:p>
            <a:r>
              <a:rPr lang="pt-BR" dirty="0" err="1"/>
              <a:t>componenteCheckBox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898E569-6D9A-3E9C-9FE4-93959EAED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444"/>
            <a:ext cx="10515600" cy="59525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bool</a:t>
            </a:r>
            <a:r>
              <a:rPr lang="pt-BR" dirty="0"/>
              <a:t> </a:t>
            </a:r>
            <a:r>
              <a:rPr lang="pt-BR" dirty="0" err="1"/>
              <a:t>isChecked</a:t>
            </a:r>
            <a:r>
              <a:rPr lang="pt-BR" dirty="0"/>
              <a:t> = false;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>
                <a:highlight>
                  <a:srgbClr val="FFFF00"/>
                </a:highlight>
              </a:rPr>
              <a:t>componenteCheckBox</a:t>
            </a:r>
            <a:r>
              <a:rPr lang="pt-BR" dirty="0">
                <a:highlight>
                  <a:srgbClr val="FFFF00"/>
                </a:highlight>
              </a:rPr>
              <a:t>() 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Checkbox</a:t>
            </a:r>
            <a:r>
              <a:rPr lang="pt-BR" dirty="0"/>
              <a:t> </a:t>
            </a:r>
            <a:r>
              <a:rPr lang="pt-BR" dirty="0" err="1"/>
              <a:t>chk1</a:t>
            </a:r>
            <a:r>
              <a:rPr lang="pt-BR" dirty="0"/>
              <a:t> = </a:t>
            </a:r>
            <a:r>
              <a:rPr lang="pt-BR" dirty="0" err="1"/>
              <a:t>Checkbox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checkColor</a:t>
            </a:r>
            <a:r>
              <a:rPr lang="pt-BR" dirty="0"/>
              <a:t>: </a:t>
            </a:r>
            <a:r>
              <a:rPr lang="pt-BR" dirty="0" err="1"/>
              <a:t>Colors.white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value</a:t>
            </a:r>
            <a:r>
              <a:rPr lang="pt-BR" dirty="0"/>
              <a:t>: </a:t>
            </a:r>
            <a:r>
              <a:rPr lang="pt-BR" dirty="0" err="1"/>
              <a:t>isChecked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onChanged</a:t>
            </a:r>
            <a:r>
              <a:rPr lang="pt-BR" dirty="0"/>
              <a:t>: (</a:t>
            </a:r>
            <a:r>
              <a:rPr lang="pt-BR" dirty="0" err="1"/>
              <a:t>bool</a:t>
            </a:r>
            <a:r>
              <a:rPr lang="pt-BR" dirty="0"/>
              <a:t>? </a:t>
            </a:r>
            <a:r>
              <a:rPr lang="pt-BR" dirty="0" err="1"/>
              <a:t>value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 err="1"/>
              <a:t>setState</a:t>
            </a:r>
            <a:r>
              <a:rPr lang="pt-BR" dirty="0"/>
              <a:t>(() {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isChecked</a:t>
            </a:r>
            <a:r>
              <a:rPr lang="pt-BR" dirty="0"/>
              <a:t> = </a:t>
            </a:r>
            <a:r>
              <a:rPr lang="pt-BR" dirty="0" err="1"/>
              <a:t>value</a:t>
            </a:r>
            <a:r>
              <a:rPr lang="pt-BR" dirty="0"/>
              <a:t>!;</a:t>
            </a: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>
                <a:highlight>
                  <a:srgbClr val="FF00FF"/>
                </a:highlight>
              </a:rPr>
              <a:t>resposta</a:t>
            </a:r>
            <a:r>
              <a:rPr lang="pt-BR" dirty="0"/>
              <a:t> = </a:t>
            </a:r>
            <a:r>
              <a:rPr lang="pt-BR" dirty="0" err="1"/>
              <a:t>isChecked.toString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});</a:t>
            </a:r>
          </a:p>
          <a:p>
            <a:pPr marL="0" indent="0">
              <a:buNone/>
            </a:pPr>
            <a:r>
              <a:rPr lang="pt-BR" dirty="0"/>
              <a:t>        });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chk1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500966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D4F5A-CDAD-2A1F-3314-E35BDF858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8618" y="365125"/>
            <a:ext cx="4745182" cy="1325563"/>
          </a:xfrm>
        </p:spPr>
        <p:txBody>
          <a:bodyPr/>
          <a:lstStyle/>
          <a:p>
            <a:r>
              <a:rPr lang="pt-BR" dirty="0"/>
              <a:t> </a:t>
            </a:r>
            <a:r>
              <a:rPr lang="pt-BR" dirty="0" err="1"/>
              <a:t>componenteSlider</a:t>
            </a:r>
            <a:r>
              <a:rPr lang="pt-BR" dirty="0"/>
              <a:t>()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9F4956-D17A-7D1D-CAC9-F828ADFB3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2262"/>
            <a:ext cx="10515600" cy="574470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 err="1"/>
              <a:t>double</a:t>
            </a:r>
            <a:r>
              <a:rPr lang="pt-BR" dirty="0"/>
              <a:t> </a:t>
            </a:r>
            <a:r>
              <a:rPr lang="pt-BR" dirty="0" err="1"/>
              <a:t>valorSlide</a:t>
            </a:r>
            <a:r>
              <a:rPr lang="pt-BR" dirty="0"/>
              <a:t> = 20;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>
                <a:highlight>
                  <a:srgbClr val="FFFF00"/>
                </a:highlight>
              </a:rPr>
              <a:t>componenteSlider</a:t>
            </a:r>
            <a:r>
              <a:rPr lang="pt-BR" dirty="0">
                <a:highlight>
                  <a:srgbClr val="FFFF00"/>
                </a:highlight>
              </a:rPr>
              <a:t>() 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Slider</a:t>
            </a:r>
            <a:r>
              <a:rPr lang="pt-BR" dirty="0"/>
              <a:t> </a:t>
            </a:r>
            <a:r>
              <a:rPr lang="pt-BR" dirty="0" err="1"/>
              <a:t>sld1</a:t>
            </a:r>
            <a:r>
              <a:rPr lang="pt-BR" dirty="0"/>
              <a:t> = </a:t>
            </a:r>
            <a:r>
              <a:rPr lang="pt-BR" dirty="0" err="1"/>
              <a:t>Slider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value</a:t>
            </a:r>
            <a:r>
              <a:rPr lang="pt-BR" dirty="0"/>
              <a:t>: </a:t>
            </a:r>
            <a:r>
              <a:rPr lang="pt-BR" dirty="0" err="1"/>
              <a:t>valorSlide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min: 0,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max</a:t>
            </a:r>
            <a:r>
              <a:rPr lang="pt-BR" dirty="0"/>
              <a:t>: 100,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divisions</a:t>
            </a:r>
            <a:r>
              <a:rPr lang="pt-BR" dirty="0"/>
              <a:t>: 5,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label</a:t>
            </a:r>
            <a:r>
              <a:rPr lang="pt-BR" dirty="0"/>
              <a:t>: </a:t>
            </a:r>
            <a:r>
              <a:rPr lang="pt-BR" dirty="0" err="1"/>
              <a:t>valorSlide.round</a:t>
            </a:r>
            <a:r>
              <a:rPr lang="pt-BR" dirty="0"/>
              <a:t>().</a:t>
            </a:r>
            <a:r>
              <a:rPr lang="pt-BR" dirty="0" err="1"/>
              <a:t>toString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onChanged</a:t>
            </a:r>
            <a:r>
              <a:rPr lang="pt-BR" dirty="0"/>
              <a:t>: (</a:t>
            </a:r>
            <a:r>
              <a:rPr lang="pt-BR" dirty="0" err="1"/>
              <a:t>double</a:t>
            </a:r>
            <a:r>
              <a:rPr lang="pt-BR" dirty="0"/>
              <a:t> </a:t>
            </a:r>
            <a:r>
              <a:rPr lang="pt-BR" dirty="0" err="1"/>
              <a:t>value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setState</a:t>
            </a:r>
            <a:r>
              <a:rPr lang="pt-BR" dirty="0"/>
              <a:t>(() {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 err="1"/>
              <a:t>valorSlide</a:t>
            </a:r>
            <a:r>
              <a:rPr lang="pt-BR" dirty="0"/>
              <a:t> = </a:t>
            </a:r>
            <a:r>
              <a:rPr lang="pt-BR" dirty="0" err="1"/>
              <a:t>value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>
                <a:highlight>
                  <a:srgbClr val="FF00FF"/>
                </a:highlight>
              </a:rPr>
              <a:t>resposta</a:t>
            </a:r>
            <a:r>
              <a:rPr lang="pt-BR" dirty="0"/>
              <a:t> = </a:t>
            </a:r>
            <a:r>
              <a:rPr lang="pt-BR" dirty="0" err="1"/>
              <a:t>valorSlide.toString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});</a:t>
            </a:r>
          </a:p>
          <a:p>
            <a:pPr marL="0" indent="0">
              <a:buNone/>
            </a:pPr>
            <a:r>
              <a:rPr lang="pt-BR" dirty="0"/>
              <a:t>      },</a:t>
            </a:r>
          </a:p>
          <a:p>
            <a:pPr marL="0" indent="0">
              <a:buNone/>
            </a:pPr>
            <a:r>
              <a:rPr lang="pt-BR" dirty="0"/>
              <a:t>    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sld1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23074025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A28FA-BCB0-EE24-81F7-BB72F99EE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365125"/>
            <a:ext cx="4953000" cy="1325563"/>
          </a:xfrm>
        </p:spPr>
        <p:txBody>
          <a:bodyPr/>
          <a:lstStyle/>
          <a:p>
            <a:r>
              <a:rPr lang="pt-BR" dirty="0" err="1"/>
              <a:t>componenteSwitch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154AE8-E0D7-0522-9E65-4EC6BD0E0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bool</a:t>
            </a:r>
            <a:r>
              <a:rPr lang="pt-BR" dirty="0"/>
              <a:t> selecionado = false;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>
                <a:highlight>
                  <a:srgbClr val="FFFF00"/>
                </a:highlight>
              </a:rPr>
              <a:t>componenteSwitch</a:t>
            </a:r>
            <a:r>
              <a:rPr lang="pt-BR" dirty="0">
                <a:highlight>
                  <a:srgbClr val="FFFF00"/>
                </a:highlight>
              </a:rPr>
              <a:t>() 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SwitchListTile</a:t>
            </a:r>
            <a:r>
              <a:rPr lang="pt-BR" dirty="0"/>
              <a:t> </a:t>
            </a:r>
            <a:r>
              <a:rPr lang="pt-BR" dirty="0" err="1"/>
              <a:t>swt1</a:t>
            </a:r>
            <a:r>
              <a:rPr lang="pt-BR" dirty="0"/>
              <a:t> = </a:t>
            </a:r>
            <a:r>
              <a:rPr lang="pt-BR" dirty="0" err="1"/>
              <a:t>SwitchListTile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title</a:t>
            </a:r>
            <a:r>
              <a:rPr lang="pt-BR" dirty="0"/>
              <a:t>: </a:t>
            </a:r>
            <a:r>
              <a:rPr lang="pt-BR" dirty="0" err="1"/>
              <a:t>const</a:t>
            </a:r>
            <a:r>
              <a:rPr lang="pt-BR" dirty="0"/>
              <a:t> </a:t>
            </a:r>
            <a:r>
              <a:rPr lang="pt-BR" dirty="0" err="1"/>
              <a:t>Text</a:t>
            </a:r>
            <a:r>
              <a:rPr lang="pt-BR" dirty="0"/>
              <a:t>('Leds'),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value</a:t>
            </a:r>
            <a:r>
              <a:rPr lang="pt-BR" dirty="0"/>
              <a:t>: selecionado,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onChanged</a:t>
            </a:r>
            <a:r>
              <a:rPr lang="pt-BR" dirty="0"/>
              <a:t>: (</a:t>
            </a:r>
            <a:r>
              <a:rPr lang="pt-BR" dirty="0" err="1"/>
              <a:t>bool</a:t>
            </a:r>
            <a:r>
              <a:rPr lang="pt-BR" dirty="0"/>
              <a:t> </a:t>
            </a:r>
            <a:r>
              <a:rPr lang="pt-BR" dirty="0" err="1"/>
              <a:t>value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setState</a:t>
            </a:r>
            <a:r>
              <a:rPr lang="pt-BR" dirty="0"/>
              <a:t>(() {</a:t>
            </a:r>
          </a:p>
          <a:p>
            <a:pPr marL="0" indent="0">
              <a:buNone/>
            </a:pPr>
            <a:r>
              <a:rPr lang="pt-BR" dirty="0"/>
              <a:t>          selecionado = </a:t>
            </a:r>
            <a:r>
              <a:rPr lang="pt-BR" dirty="0" err="1"/>
              <a:t>value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>
                <a:highlight>
                  <a:srgbClr val="FF00FF"/>
                </a:highlight>
              </a:rPr>
              <a:t>resposta</a:t>
            </a:r>
            <a:r>
              <a:rPr lang="pt-BR" dirty="0"/>
              <a:t> = </a:t>
            </a:r>
            <a:r>
              <a:rPr lang="pt-BR" dirty="0" err="1"/>
              <a:t>selecionado.toString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});</a:t>
            </a:r>
          </a:p>
          <a:p>
            <a:pPr marL="0" indent="0">
              <a:buNone/>
            </a:pPr>
            <a:r>
              <a:rPr lang="pt-BR" dirty="0"/>
              <a:t>      },</a:t>
            </a:r>
          </a:p>
          <a:p>
            <a:pPr marL="0" indent="0">
              <a:buNone/>
            </a:pPr>
            <a:r>
              <a:rPr lang="pt-BR" dirty="0"/>
              <a:t>    );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swt1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27034062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80B9BF-6DFF-AE6C-5B2A-BB203A6B9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033" y="365125"/>
            <a:ext cx="5584767" cy="1325563"/>
          </a:xfrm>
        </p:spPr>
        <p:txBody>
          <a:bodyPr>
            <a:normAutofit/>
          </a:bodyPr>
          <a:lstStyle/>
          <a:p>
            <a:r>
              <a:rPr lang="pt-BR" dirty="0"/>
              <a:t> </a:t>
            </a:r>
            <a:r>
              <a:rPr lang="pt-BR" dirty="0" err="1"/>
              <a:t>criaDropDownButton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408732-EDD4-3C18-9451-9225CD1FC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0203"/>
            <a:ext cx="10515600" cy="558675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>
                <a:highlight>
                  <a:srgbClr val="FFFF00"/>
                </a:highlight>
              </a:rPr>
              <a:t>criaDropDownButton</a:t>
            </a:r>
            <a:r>
              <a:rPr lang="pt-BR" dirty="0">
                <a:highlight>
                  <a:srgbClr val="FFFF00"/>
                </a:highlight>
              </a:rPr>
              <a:t>() 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DropdownButton</a:t>
            </a:r>
            <a:r>
              <a:rPr lang="pt-BR" dirty="0"/>
              <a:t>&lt;</a:t>
            </a:r>
            <a:r>
              <a:rPr lang="pt-BR" dirty="0" err="1"/>
              <a:t>String</a:t>
            </a:r>
            <a:r>
              <a:rPr lang="pt-BR" dirty="0"/>
              <a:t>&gt;(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items</a:t>
            </a:r>
            <a:r>
              <a:rPr lang="pt-BR" dirty="0"/>
              <a:t>: &lt;</a:t>
            </a:r>
            <a:r>
              <a:rPr lang="pt-BR" dirty="0" err="1"/>
              <a:t>String</a:t>
            </a:r>
            <a:r>
              <a:rPr lang="pt-BR" dirty="0"/>
              <a:t>&gt;['São josé dos campos', 'Jacareí', 'Caçapava', 'Taubaté']</a:t>
            </a:r>
          </a:p>
          <a:p>
            <a:pPr marL="0" indent="0">
              <a:buNone/>
            </a:pPr>
            <a:r>
              <a:rPr lang="pt-BR" dirty="0"/>
              <a:t>          .</a:t>
            </a:r>
            <a:r>
              <a:rPr lang="pt-BR" dirty="0" err="1"/>
              <a:t>map</a:t>
            </a:r>
            <a:r>
              <a:rPr lang="pt-BR" dirty="0"/>
              <a:t>((</a:t>
            </a:r>
            <a:r>
              <a:rPr lang="pt-BR" dirty="0" err="1"/>
              <a:t>String</a:t>
            </a:r>
            <a:r>
              <a:rPr lang="pt-BR" dirty="0"/>
              <a:t> </a:t>
            </a:r>
            <a:r>
              <a:rPr lang="pt-BR" dirty="0" err="1"/>
              <a:t>value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DropdownMenuItem</a:t>
            </a:r>
            <a:r>
              <a:rPr lang="pt-BR" dirty="0"/>
              <a:t>&lt;</a:t>
            </a:r>
            <a:r>
              <a:rPr lang="pt-BR" dirty="0" err="1"/>
              <a:t>String</a:t>
            </a:r>
            <a:r>
              <a:rPr lang="pt-BR" dirty="0"/>
              <a:t>&gt;(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 err="1"/>
              <a:t>value</a:t>
            </a:r>
            <a:r>
              <a:rPr lang="pt-BR" dirty="0"/>
              <a:t>: </a:t>
            </a:r>
            <a:r>
              <a:rPr lang="pt-BR" dirty="0" err="1"/>
              <a:t>value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 err="1"/>
              <a:t>child</a:t>
            </a:r>
            <a:r>
              <a:rPr lang="pt-BR" dirty="0"/>
              <a:t>: </a:t>
            </a:r>
            <a:r>
              <a:rPr lang="pt-BR" dirty="0" err="1"/>
              <a:t>Text</a:t>
            </a:r>
            <a:r>
              <a:rPr lang="pt-BR" dirty="0"/>
              <a:t>(</a:t>
            </a:r>
            <a:r>
              <a:rPr lang="pt-BR" dirty="0" err="1"/>
              <a:t>value</a:t>
            </a:r>
            <a:r>
              <a:rPr lang="pt-BR" dirty="0"/>
              <a:t>),</a:t>
            </a:r>
          </a:p>
          <a:p>
            <a:pPr marL="0" indent="0">
              <a:buNone/>
            </a:pPr>
            <a:r>
              <a:rPr lang="pt-BR" dirty="0"/>
              <a:t>        );</a:t>
            </a:r>
          </a:p>
          <a:p>
            <a:pPr marL="0" indent="0">
              <a:buNone/>
            </a:pPr>
            <a:r>
              <a:rPr lang="pt-BR" dirty="0"/>
              <a:t>      }).</a:t>
            </a:r>
            <a:r>
              <a:rPr lang="pt-BR" dirty="0" err="1"/>
              <a:t>toList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</a:t>
            </a:r>
            <a:r>
              <a:rPr lang="pt-BR" dirty="0" err="1"/>
              <a:t>onChanged</a:t>
            </a:r>
            <a:r>
              <a:rPr lang="pt-BR" dirty="0"/>
              <a:t>: (</a:t>
            </a:r>
            <a:r>
              <a:rPr lang="pt-BR" dirty="0" err="1"/>
              <a:t>String</a:t>
            </a:r>
            <a:r>
              <a:rPr lang="pt-BR" dirty="0"/>
              <a:t>? </a:t>
            </a:r>
            <a:r>
              <a:rPr lang="pt-BR" dirty="0" err="1"/>
              <a:t>value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setState</a:t>
            </a:r>
            <a:r>
              <a:rPr lang="pt-BR" dirty="0"/>
              <a:t>(() {</a:t>
            </a:r>
          </a:p>
          <a:p>
            <a:pPr marL="0" indent="0">
              <a:buNone/>
            </a:pPr>
            <a:r>
              <a:rPr lang="pt-BR" dirty="0"/>
              <a:t>          </a:t>
            </a:r>
            <a:r>
              <a:rPr lang="pt-BR" dirty="0">
                <a:highlight>
                  <a:srgbClr val="FF00FF"/>
                </a:highlight>
              </a:rPr>
              <a:t>resposta</a:t>
            </a:r>
            <a:r>
              <a:rPr lang="pt-BR" dirty="0"/>
              <a:t> = </a:t>
            </a:r>
            <a:r>
              <a:rPr lang="pt-BR" dirty="0" err="1"/>
              <a:t>value.toString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});</a:t>
            </a:r>
          </a:p>
          <a:p>
            <a:pPr marL="0" indent="0">
              <a:buNone/>
            </a:pPr>
            <a:r>
              <a:rPr lang="pt-BR" dirty="0"/>
              <a:t>      },</a:t>
            </a:r>
          </a:p>
          <a:p>
            <a:pPr marL="0" indent="0">
              <a:buNone/>
            </a:pPr>
            <a:r>
              <a:rPr lang="pt-BR" dirty="0"/>
              <a:t>    );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340938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BB9218F-B63F-4BD8-A3C1-B60D9173C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pt-BR" sz="4000"/>
              <a:t>Flutter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8D21EBF-30BA-455C-86EA-B6ED9950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r>
              <a:rPr lang="pt-BR" sz="1700"/>
              <a:t>E se pudéssemos gerar código nativo de alto desempenho tanto para Android quanto para iOS, utilizando uma linguagem de alto nível?</a:t>
            </a:r>
          </a:p>
          <a:p>
            <a:endParaRPr lang="pt-BR" sz="1700"/>
          </a:p>
          <a:p>
            <a:r>
              <a:rPr lang="pt-BR" sz="1700"/>
              <a:t> E se existisse uma biblioteca que nos desse todos os elementos visuais necessários para uma aplicação, seja seguindo o Material Design do Android ou o padrão de design do iOS, que permitisse a criação de aplicativos extremamente elegantes, com animações fluídas? Esse mundo existe e se chama Flutter.</a:t>
            </a:r>
          </a:p>
        </p:txBody>
      </p:sp>
      <p:pic>
        <p:nvPicPr>
          <p:cNvPr id="5" name="Picture 4" descr="Gráfico financeiro digital">
            <a:extLst>
              <a:ext uri="{FF2B5EF4-FFF2-40B4-BE49-F238E27FC236}">
                <a16:creationId xmlns:a16="http://schemas.microsoft.com/office/drawing/2014/main" id="{FF3961B2-546E-13F6-C360-969993F387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15" r="17329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200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asquete e buracos">
            <a:extLst>
              <a:ext uri="{FF2B5EF4-FFF2-40B4-BE49-F238E27FC236}">
                <a16:creationId xmlns:a16="http://schemas.microsoft.com/office/drawing/2014/main" id="{8A47E4DF-F459-5BFE-BEED-38562A4BC3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47" r="20388" b="-1"/>
          <a:stretch/>
        </p:blipFill>
        <p:spPr>
          <a:xfrm>
            <a:off x="6103027" y="10"/>
            <a:ext cx="6088971" cy="6857990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F8882A5-331A-4D42-B2E3-79956CC09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328512"/>
            <a:ext cx="4778387" cy="1628970"/>
          </a:xfrm>
        </p:spPr>
        <p:txBody>
          <a:bodyPr anchor="ctr">
            <a:normAutofit/>
          </a:bodyPr>
          <a:lstStyle/>
          <a:p>
            <a:r>
              <a:rPr lang="pt-BR" sz="4000"/>
              <a:t>Início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A21DB35-42C9-4534-9E6C-DDF301B8D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1" y="2884929"/>
            <a:ext cx="4659756" cy="3374137"/>
          </a:xfrm>
        </p:spPr>
        <p:txBody>
          <a:bodyPr anchor="ctr">
            <a:normAutofit/>
          </a:bodyPr>
          <a:lstStyle/>
          <a:p>
            <a:r>
              <a:rPr lang="pt-BR" sz="2000"/>
              <a:t>O Flutter foi apresentado pela primeira vez em meados de 2017 pelo Google, mas foi em Dezembro de 2018, que a primeira versão estável foi liberada para o público. Com o Flutter podemos construir aplicativos nativos e de alta qualidade tanto para Android quanto para iOS, respeitando os padrões de cada uma dessas plataformas, a partir de um mesmo código escrito com a linguagem Dart.</a:t>
            </a:r>
          </a:p>
        </p:txBody>
      </p:sp>
    </p:spTree>
    <p:extLst>
      <p:ext uri="{BB962C8B-B14F-4D97-AF65-F5344CB8AC3E}">
        <p14:creationId xmlns:p14="http://schemas.microsoft.com/office/powerpoint/2010/main" val="4145551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D17AEBB-E4F3-4431-9FC6-19E06F6C6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/>
              <a:t>Dart</a:t>
            </a:r>
            <a:endParaRPr lang="pt-BR" sz="5400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5CA12C71-F731-4E20-91BB-EC6BE1B339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5136783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1571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349959D-69CD-8BBF-FED0-B6908C84B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pt-BR" sz="4200" dirty="0"/>
              <a:t>Faça download do </a:t>
            </a:r>
            <a:r>
              <a:rPr lang="pt-BR" sz="4200" dirty="0" err="1"/>
              <a:t>dart</a:t>
            </a:r>
            <a:r>
              <a:rPr lang="pt-BR" sz="4200" dirty="0"/>
              <a:t> </a:t>
            </a:r>
            <a:r>
              <a:rPr lang="pt-BR" sz="4200" dirty="0" err="1"/>
              <a:t>sdk</a:t>
            </a:r>
            <a:r>
              <a:rPr lang="pt-BR" sz="4200" dirty="0"/>
              <a:t> 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073832-C948-1B2F-5BC5-780CDA631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pt-BR" sz="2200" dirty="0"/>
              <a:t>https://dart.dev/get-dart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DFFC60A-29A0-D256-4450-A84D61128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306106"/>
            <a:ext cx="6903720" cy="424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21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458D0DB-FA04-71FF-EA8B-CEAA003F2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pt-BR" sz="4200"/>
              <a:t>Faça download do dart sdk 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EE7EE86-BDF9-00A7-BD30-09758D70F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pt-BR" sz="2200" dirty="0"/>
              <a:t>https://dart.dev/get-dart</a:t>
            </a:r>
          </a:p>
          <a:p>
            <a:endParaRPr lang="pt-BR" sz="2200" dirty="0"/>
          </a:p>
        </p:txBody>
      </p:sp>
      <p:pic>
        <p:nvPicPr>
          <p:cNvPr id="5" name="Imagem 4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84F06FD4-2909-7352-68CB-C8CCBB99C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2100034"/>
            <a:ext cx="6903720" cy="265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052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38D6348-57EE-51D8-98A4-D0B3A0810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pt-BR" sz="4600"/>
              <a:t>Descompacte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A3FE949-8EE8-FC7D-A1E4-27F525A96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pt-BR" sz="2200" dirty="0"/>
              <a:t>Descompacte em um diretório</a:t>
            </a:r>
          </a:p>
          <a:p>
            <a:pPr lvl="1"/>
            <a:r>
              <a:rPr lang="pt-BR" sz="2200" dirty="0"/>
              <a:t>Não utilize caracteres especiais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43D23CF-47A1-765B-6E7F-4BE24DC46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4261" y="640080"/>
            <a:ext cx="6523789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397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1466</Words>
  <Application>Microsoft Office PowerPoint</Application>
  <PresentationFormat>Widescreen</PresentationFormat>
  <Paragraphs>227</Paragraphs>
  <Slides>34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Tema do Office</vt:lpstr>
      <vt:lpstr>Introdução Flutter</vt:lpstr>
      <vt:lpstr>Ferramentas</vt:lpstr>
      <vt:lpstr>Apresentação do PowerPoint</vt:lpstr>
      <vt:lpstr>Flutter</vt:lpstr>
      <vt:lpstr>Início</vt:lpstr>
      <vt:lpstr>Dart</vt:lpstr>
      <vt:lpstr>Faça download do dart sdk </vt:lpstr>
      <vt:lpstr>Faça download do dart sdk </vt:lpstr>
      <vt:lpstr>Descompacte</vt:lpstr>
      <vt:lpstr>Download flutter sdk</vt:lpstr>
      <vt:lpstr>Descompacte </vt:lpstr>
      <vt:lpstr>Visual studio code</vt:lpstr>
      <vt:lpstr>Extensão: Flutter</vt:lpstr>
      <vt:lpstr>Paleta de comandos</vt:lpstr>
      <vt:lpstr>Crie um novo projeto</vt:lpstr>
      <vt:lpstr>Application</vt:lpstr>
      <vt:lpstr>Selecione um nome para o projeto</vt:lpstr>
      <vt:lpstr>Configurar Execução – Selecione Chrome</vt:lpstr>
      <vt:lpstr>Main() 1/3</vt:lpstr>
      <vt:lpstr>Main() 2/3</vt:lpstr>
      <vt:lpstr>Apresentação do PowerPoint</vt:lpstr>
      <vt:lpstr>TextField</vt:lpstr>
      <vt:lpstr>Controladores do State</vt:lpstr>
      <vt:lpstr> componenteTxtNota1() </vt:lpstr>
      <vt:lpstr>componenteTxtNota2()</vt:lpstr>
      <vt:lpstr>componenteLblResposta()</vt:lpstr>
      <vt:lpstr>Apresentação do PowerPoint</vt:lpstr>
      <vt:lpstr>calcularMedia(double n1, double n2)</vt:lpstr>
      <vt:lpstr>Apresentação do PowerPoint</vt:lpstr>
      <vt:lpstr>Outros componentes</vt:lpstr>
      <vt:lpstr>componenteCheckBox()</vt:lpstr>
      <vt:lpstr> componenteSlider() </vt:lpstr>
      <vt:lpstr>componenteSwitch()</vt:lpstr>
      <vt:lpstr> criaDropDownButton()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Flutter</dc:title>
  <dc:creator>Hélio Lourenço Esperidião Ferreira</dc:creator>
  <cp:lastModifiedBy>Hélio Lourenço Esperidião Ferreira</cp:lastModifiedBy>
  <cp:revision>5</cp:revision>
  <dcterms:created xsi:type="dcterms:W3CDTF">2023-09-03T12:11:20Z</dcterms:created>
  <dcterms:modified xsi:type="dcterms:W3CDTF">2023-09-03T22:43:43Z</dcterms:modified>
</cp:coreProperties>
</file>